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9" r:id="rId5"/>
    <p:sldId id="260" r:id="rId6"/>
    <p:sldId id="261"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D8C538-1BF3-4195-AD07-8704A7CEB23A}" v="23" dt="2025-11-05T16:40:01.0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9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main S" userId="6e06e819466e4141" providerId="LiveId" clId="{95E3BEA4-A08C-4DAA-BF49-5DC9C011B7F4}"/>
    <pc:docChg chg="undo custSel addSld delSld modSld">
      <pc:chgData name="Romain S" userId="6e06e819466e4141" providerId="LiveId" clId="{95E3BEA4-A08C-4DAA-BF49-5DC9C011B7F4}" dt="2025-11-05T16:40:01.038" v="444"/>
      <pc:docMkLst>
        <pc:docMk/>
      </pc:docMkLst>
      <pc:sldChg chg="modTransition">
        <pc:chgData name="Romain S" userId="6e06e819466e4141" providerId="LiveId" clId="{95E3BEA4-A08C-4DAA-BF49-5DC9C011B7F4}" dt="2025-10-30T08:59:06.173" v="3"/>
        <pc:sldMkLst>
          <pc:docMk/>
          <pc:sldMk cId="1415655940" sldId="256"/>
        </pc:sldMkLst>
      </pc:sldChg>
      <pc:sldChg chg="modSp modTransition">
        <pc:chgData name="Romain S" userId="6e06e819466e4141" providerId="LiveId" clId="{95E3BEA4-A08C-4DAA-BF49-5DC9C011B7F4}" dt="2025-11-05T14:03:15.119" v="126" actId="20577"/>
        <pc:sldMkLst>
          <pc:docMk/>
          <pc:sldMk cId="2027504565" sldId="257"/>
        </pc:sldMkLst>
        <pc:spChg chg="mod">
          <ac:chgData name="Romain S" userId="6e06e819466e4141" providerId="LiveId" clId="{95E3BEA4-A08C-4DAA-BF49-5DC9C011B7F4}" dt="2025-11-05T14:03:15.119" v="126" actId="20577"/>
          <ac:spMkLst>
            <pc:docMk/>
            <pc:sldMk cId="2027504565" sldId="257"/>
            <ac:spMk id="2" creationId="{313DB989-5AD3-F928-F797-B50970B71C97}"/>
          </ac:spMkLst>
        </pc:spChg>
      </pc:sldChg>
      <pc:sldChg chg="modSp del mod modTransition">
        <pc:chgData name="Romain S" userId="6e06e819466e4141" providerId="LiveId" clId="{95E3BEA4-A08C-4DAA-BF49-5DC9C011B7F4}" dt="2025-11-05T16:37:44.695" v="438" actId="2696"/>
        <pc:sldMkLst>
          <pc:docMk/>
          <pc:sldMk cId="2194013043" sldId="258"/>
        </pc:sldMkLst>
        <pc:spChg chg="mod">
          <ac:chgData name="Romain S" userId="6e06e819466e4141" providerId="LiveId" clId="{95E3BEA4-A08C-4DAA-BF49-5DC9C011B7F4}" dt="2025-11-05T15:45:34.708" v="231" actId="207"/>
          <ac:spMkLst>
            <pc:docMk/>
            <pc:sldMk cId="2194013043" sldId="258"/>
            <ac:spMk id="2" creationId="{82617521-6A6D-401F-1DEE-D9A391075AB8}"/>
          </ac:spMkLst>
        </pc:spChg>
        <pc:spChg chg="mod">
          <ac:chgData name="Romain S" userId="6e06e819466e4141" providerId="LiveId" clId="{95E3BEA4-A08C-4DAA-BF49-5DC9C011B7F4}" dt="2025-11-05T15:40:34.968" v="128" actId="120"/>
          <ac:spMkLst>
            <pc:docMk/>
            <pc:sldMk cId="2194013043" sldId="258"/>
            <ac:spMk id="4" creationId="{44B36813-398B-3E1C-1734-F7578D3F0063}"/>
          </ac:spMkLst>
        </pc:spChg>
        <pc:spChg chg="mod">
          <ac:chgData name="Romain S" userId="6e06e819466e4141" providerId="LiveId" clId="{95E3BEA4-A08C-4DAA-BF49-5DC9C011B7F4}" dt="2025-11-05T15:41:04.697" v="132" actId="20577"/>
          <ac:spMkLst>
            <pc:docMk/>
            <pc:sldMk cId="2194013043" sldId="258"/>
            <ac:spMk id="6" creationId="{CCCC2259-57B1-8D2B-7B1D-6E96DE7F61F6}"/>
          </ac:spMkLst>
        </pc:spChg>
      </pc:sldChg>
      <pc:sldChg chg="modTransition">
        <pc:chgData name="Romain S" userId="6e06e819466e4141" providerId="LiveId" clId="{95E3BEA4-A08C-4DAA-BF49-5DC9C011B7F4}" dt="2025-10-30T08:59:27.660" v="7"/>
        <pc:sldMkLst>
          <pc:docMk/>
          <pc:sldMk cId="1001336122" sldId="259"/>
        </pc:sldMkLst>
      </pc:sldChg>
      <pc:sldChg chg="modTransition">
        <pc:chgData name="Romain S" userId="6e06e819466e4141" providerId="LiveId" clId="{95E3BEA4-A08C-4DAA-BF49-5DC9C011B7F4}" dt="2025-10-30T08:59:43.842" v="9"/>
        <pc:sldMkLst>
          <pc:docMk/>
          <pc:sldMk cId="65480402" sldId="260"/>
        </pc:sldMkLst>
      </pc:sldChg>
      <pc:sldChg chg="addSp delSp modSp mod modTransition">
        <pc:chgData name="Romain S" userId="6e06e819466e4141" providerId="LiveId" clId="{95E3BEA4-A08C-4DAA-BF49-5DC9C011B7F4}" dt="2025-11-05T16:29:49.513" v="374" actId="20577"/>
        <pc:sldMkLst>
          <pc:docMk/>
          <pc:sldMk cId="590235003" sldId="261"/>
        </pc:sldMkLst>
        <pc:spChg chg="mod">
          <ac:chgData name="Romain S" userId="6e06e819466e4141" providerId="LiveId" clId="{95E3BEA4-A08C-4DAA-BF49-5DC9C011B7F4}" dt="2025-11-05T16:29:49.513" v="374" actId="20577"/>
          <ac:spMkLst>
            <pc:docMk/>
            <pc:sldMk cId="590235003" sldId="261"/>
            <ac:spMk id="2" creationId="{A976D74A-7856-CB5C-E1B4-D4C245B40207}"/>
          </ac:spMkLst>
        </pc:spChg>
        <pc:spChg chg="del mod">
          <ac:chgData name="Romain S" userId="6e06e819466e4141" providerId="LiveId" clId="{95E3BEA4-A08C-4DAA-BF49-5DC9C011B7F4}" dt="2025-11-05T15:44:37.871" v="224" actId="26606"/>
          <ac:spMkLst>
            <pc:docMk/>
            <pc:sldMk cId="590235003" sldId="261"/>
            <ac:spMk id="3" creationId="{6522760C-9697-248D-FA51-E3456A78D91C}"/>
          </ac:spMkLst>
        </pc:spChg>
        <pc:spChg chg="del">
          <ac:chgData name="Romain S" userId="6e06e819466e4141" providerId="LiveId" clId="{95E3BEA4-A08C-4DAA-BF49-5DC9C011B7F4}" dt="2025-11-05T15:44:37.871" v="224" actId="26606"/>
          <ac:spMkLst>
            <pc:docMk/>
            <pc:sldMk cId="590235003" sldId="261"/>
            <ac:spMk id="8" creationId="{5C8908E2-EE49-44D2-9428-A28D2312A8D5}"/>
          </ac:spMkLst>
        </pc:spChg>
        <pc:spChg chg="del">
          <ac:chgData name="Romain S" userId="6e06e819466e4141" providerId="LiveId" clId="{95E3BEA4-A08C-4DAA-BF49-5DC9C011B7F4}" dt="2025-11-05T15:44:37.871" v="224" actId="26606"/>
          <ac:spMkLst>
            <pc:docMk/>
            <pc:sldMk cId="590235003" sldId="261"/>
            <ac:spMk id="14" creationId="{BD92035A-AA2F-4CD8-A556-1CE8BDEC75BD}"/>
          </ac:spMkLst>
        </pc:spChg>
        <pc:spChg chg="del">
          <ac:chgData name="Romain S" userId="6e06e819466e4141" providerId="LiveId" clId="{95E3BEA4-A08C-4DAA-BF49-5DC9C011B7F4}" dt="2025-11-05T15:44:37.871" v="224" actId="26606"/>
          <ac:spMkLst>
            <pc:docMk/>
            <pc:sldMk cId="590235003" sldId="261"/>
            <ac:spMk id="16" creationId="{ED888B23-07FA-482A-96DF-47E31AF1A603}"/>
          </ac:spMkLst>
        </pc:spChg>
        <pc:spChg chg="add">
          <ac:chgData name="Romain S" userId="6e06e819466e4141" providerId="LiveId" clId="{95E3BEA4-A08C-4DAA-BF49-5DC9C011B7F4}" dt="2025-11-05T15:44:37.871" v="224" actId="26606"/>
          <ac:spMkLst>
            <pc:docMk/>
            <pc:sldMk cId="590235003" sldId="261"/>
            <ac:spMk id="22" creationId="{BACC6370-2D7E-4714-9D71-7542949D7D5D}"/>
          </ac:spMkLst>
        </pc:spChg>
        <pc:spChg chg="add">
          <ac:chgData name="Romain S" userId="6e06e819466e4141" providerId="LiveId" clId="{95E3BEA4-A08C-4DAA-BF49-5DC9C011B7F4}" dt="2025-11-05T15:44:37.871" v="224" actId="26606"/>
          <ac:spMkLst>
            <pc:docMk/>
            <pc:sldMk cId="590235003" sldId="261"/>
            <ac:spMk id="24" creationId="{256B2C21-A230-48C0-8DF1-C46611373C44}"/>
          </ac:spMkLst>
        </pc:spChg>
        <pc:spChg chg="add">
          <ac:chgData name="Romain S" userId="6e06e819466e4141" providerId="LiveId" clId="{95E3BEA4-A08C-4DAA-BF49-5DC9C011B7F4}" dt="2025-11-05T15:44:37.871" v="224" actId="26606"/>
          <ac:spMkLst>
            <pc:docMk/>
            <pc:sldMk cId="590235003" sldId="261"/>
            <ac:spMk id="26" creationId="{3847E18C-932D-4C95-AABA-FEC7C9499AD7}"/>
          </ac:spMkLst>
        </pc:spChg>
        <pc:spChg chg="add">
          <ac:chgData name="Romain S" userId="6e06e819466e4141" providerId="LiveId" clId="{95E3BEA4-A08C-4DAA-BF49-5DC9C011B7F4}" dt="2025-11-05T15:44:37.871" v="224" actId="26606"/>
          <ac:spMkLst>
            <pc:docMk/>
            <pc:sldMk cId="590235003" sldId="261"/>
            <ac:spMk id="28" creationId="{3150CB11-0C61-439E-910F-5787759E72A0}"/>
          </ac:spMkLst>
        </pc:spChg>
        <pc:spChg chg="add">
          <ac:chgData name="Romain S" userId="6e06e819466e4141" providerId="LiveId" clId="{95E3BEA4-A08C-4DAA-BF49-5DC9C011B7F4}" dt="2025-11-05T15:44:37.871" v="224" actId="26606"/>
          <ac:spMkLst>
            <pc:docMk/>
            <pc:sldMk cId="590235003" sldId="261"/>
            <ac:spMk id="30" creationId="{43F8A58B-5155-44CE-A5FF-7647B47D0A7A}"/>
          </ac:spMkLst>
        </pc:spChg>
        <pc:spChg chg="add">
          <ac:chgData name="Romain S" userId="6e06e819466e4141" providerId="LiveId" clId="{95E3BEA4-A08C-4DAA-BF49-5DC9C011B7F4}" dt="2025-11-05T15:44:37.871" v="224" actId="26606"/>
          <ac:spMkLst>
            <pc:docMk/>
            <pc:sldMk cId="590235003" sldId="261"/>
            <ac:spMk id="32" creationId="{443F2ACA-E6D6-4028-82DD-F03C262D5DE6}"/>
          </ac:spMkLst>
        </pc:spChg>
      </pc:sldChg>
      <pc:sldChg chg="addSp modSp new mod setBg addAnim">
        <pc:chgData name="Romain S" userId="6e06e819466e4141" providerId="LiveId" clId="{95E3BEA4-A08C-4DAA-BF49-5DC9C011B7F4}" dt="2025-10-30T13:58:23.042" v="43"/>
        <pc:sldMkLst>
          <pc:docMk/>
          <pc:sldMk cId="3620103559" sldId="262"/>
        </pc:sldMkLst>
        <pc:spChg chg="mod">
          <ac:chgData name="Romain S" userId="6e06e819466e4141" providerId="LiveId" clId="{95E3BEA4-A08C-4DAA-BF49-5DC9C011B7F4}" dt="2025-10-30T13:58:23.042" v="42" actId="26606"/>
          <ac:spMkLst>
            <pc:docMk/>
            <pc:sldMk cId="3620103559" sldId="262"/>
            <ac:spMk id="2" creationId="{98D15092-2721-0FA2-1C65-B38A34EACB4A}"/>
          </ac:spMkLst>
        </pc:spChg>
        <pc:spChg chg="mod">
          <ac:chgData name="Romain S" userId="6e06e819466e4141" providerId="LiveId" clId="{95E3BEA4-A08C-4DAA-BF49-5DC9C011B7F4}" dt="2025-10-30T13:58:23.042" v="42" actId="26606"/>
          <ac:spMkLst>
            <pc:docMk/>
            <pc:sldMk cId="3620103559" sldId="262"/>
            <ac:spMk id="3" creationId="{B4D9CDED-D112-76B0-A37A-545611A09820}"/>
          </ac:spMkLst>
        </pc:spChg>
        <pc:spChg chg="add">
          <ac:chgData name="Romain S" userId="6e06e819466e4141" providerId="LiveId" clId="{95E3BEA4-A08C-4DAA-BF49-5DC9C011B7F4}" dt="2025-10-30T13:58:23.042" v="42" actId="26606"/>
          <ac:spMkLst>
            <pc:docMk/>
            <pc:sldMk cId="3620103559" sldId="262"/>
            <ac:spMk id="8" creationId="{787F4F1C-8D3D-4EC1-B72D-A0470A5A08B8}"/>
          </ac:spMkLst>
        </pc:spChg>
        <pc:grpChg chg="add">
          <ac:chgData name="Romain S" userId="6e06e819466e4141" providerId="LiveId" clId="{95E3BEA4-A08C-4DAA-BF49-5DC9C011B7F4}" dt="2025-10-30T13:58:23.042" v="42" actId="26606"/>
          <ac:grpSpMkLst>
            <pc:docMk/>
            <pc:sldMk cId="3620103559" sldId="262"/>
            <ac:grpSpMk id="10" creationId="{D1E3DD61-64DB-46AD-B249-E273CD86B051}"/>
          </ac:grpSpMkLst>
        </pc:grpChg>
      </pc:sldChg>
      <pc:sldChg chg="addSp delSp modSp new mod modTransition setBg">
        <pc:chgData name="Romain S" userId="6e06e819466e4141" providerId="LiveId" clId="{95E3BEA4-A08C-4DAA-BF49-5DC9C011B7F4}" dt="2025-11-05T16:38:03.657" v="440"/>
        <pc:sldMkLst>
          <pc:docMk/>
          <pc:sldMk cId="1980735628" sldId="263"/>
        </pc:sldMkLst>
        <pc:spChg chg="mod">
          <ac:chgData name="Romain S" userId="6e06e819466e4141" providerId="LiveId" clId="{95E3BEA4-A08C-4DAA-BF49-5DC9C011B7F4}" dt="2025-11-05T15:47:36.938" v="234" actId="26606"/>
          <ac:spMkLst>
            <pc:docMk/>
            <pc:sldMk cId="1980735628" sldId="263"/>
            <ac:spMk id="2" creationId="{39607EE3-427D-D24B-C8BF-8768A74B5BD6}"/>
          </ac:spMkLst>
        </pc:spChg>
        <pc:spChg chg="add del mod">
          <ac:chgData name="Romain S" userId="6e06e819466e4141" providerId="LiveId" clId="{95E3BEA4-A08C-4DAA-BF49-5DC9C011B7F4}" dt="2025-11-05T15:47:36.938" v="234" actId="26606"/>
          <ac:spMkLst>
            <pc:docMk/>
            <pc:sldMk cId="1980735628" sldId="263"/>
            <ac:spMk id="3" creationId="{91548002-B762-3FE0-84EC-73FD223AC494}"/>
          </ac:spMkLst>
        </pc:spChg>
        <pc:spChg chg="add del">
          <ac:chgData name="Romain S" userId="6e06e819466e4141" providerId="LiveId" clId="{95E3BEA4-A08C-4DAA-BF49-5DC9C011B7F4}" dt="2025-11-05T15:47:36.912" v="233" actId="26606"/>
          <ac:spMkLst>
            <pc:docMk/>
            <pc:sldMk cId="1980735628" sldId="263"/>
            <ac:spMk id="9" creationId="{53B021B3-DE93-4AB7-8A18-CF5F1CED88B8}"/>
          </ac:spMkLst>
        </pc:spChg>
        <pc:spChg chg="add del">
          <ac:chgData name="Romain S" userId="6e06e819466e4141" providerId="LiveId" clId="{95E3BEA4-A08C-4DAA-BF49-5DC9C011B7F4}" dt="2025-11-05T15:47:36.912" v="233" actId="26606"/>
          <ac:spMkLst>
            <pc:docMk/>
            <pc:sldMk cId="1980735628" sldId="263"/>
            <ac:spMk id="11" creationId="{52D502E5-F6B4-4D58-B4AE-FC466FF15EE8}"/>
          </ac:spMkLst>
        </pc:spChg>
        <pc:spChg chg="add del">
          <ac:chgData name="Romain S" userId="6e06e819466e4141" providerId="LiveId" clId="{95E3BEA4-A08C-4DAA-BF49-5DC9C011B7F4}" dt="2025-11-05T15:47:36.912" v="233" actId="26606"/>
          <ac:spMkLst>
            <pc:docMk/>
            <pc:sldMk cId="1980735628" sldId="263"/>
            <ac:spMk id="13" creationId="{9DECDBF4-02B6-4BB4-B65B-B8107AD6A9E8}"/>
          </ac:spMkLst>
        </pc:spChg>
        <pc:spChg chg="add">
          <ac:chgData name="Romain S" userId="6e06e819466e4141" providerId="LiveId" clId="{95E3BEA4-A08C-4DAA-BF49-5DC9C011B7F4}" dt="2025-11-05T15:47:36.938" v="234" actId="26606"/>
          <ac:spMkLst>
            <pc:docMk/>
            <pc:sldMk cId="1980735628" sldId="263"/>
            <ac:spMk id="15" creationId="{3150CB11-0C61-439E-910F-5787759E72A0}"/>
          </ac:spMkLst>
        </pc:spChg>
        <pc:spChg chg="add">
          <ac:chgData name="Romain S" userId="6e06e819466e4141" providerId="LiveId" clId="{95E3BEA4-A08C-4DAA-BF49-5DC9C011B7F4}" dt="2025-11-05T15:47:36.938" v="234" actId="26606"/>
          <ac:spMkLst>
            <pc:docMk/>
            <pc:sldMk cId="1980735628" sldId="263"/>
            <ac:spMk id="16" creationId="{BACC6370-2D7E-4714-9D71-7542949D7D5D}"/>
          </ac:spMkLst>
        </pc:spChg>
        <pc:spChg chg="add">
          <ac:chgData name="Romain S" userId="6e06e819466e4141" providerId="LiveId" clId="{95E3BEA4-A08C-4DAA-BF49-5DC9C011B7F4}" dt="2025-11-05T15:47:36.938" v="234" actId="26606"/>
          <ac:spMkLst>
            <pc:docMk/>
            <pc:sldMk cId="1980735628" sldId="263"/>
            <ac:spMk id="17" creationId="{43F8A58B-5155-44CE-A5FF-7647B47D0A7A}"/>
          </ac:spMkLst>
        </pc:spChg>
        <pc:spChg chg="add">
          <ac:chgData name="Romain S" userId="6e06e819466e4141" providerId="LiveId" clId="{95E3BEA4-A08C-4DAA-BF49-5DC9C011B7F4}" dt="2025-11-05T15:47:36.938" v="234" actId="26606"/>
          <ac:spMkLst>
            <pc:docMk/>
            <pc:sldMk cId="1980735628" sldId="263"/>
            <ac:spMk id="18" creationId="{256B2C21-A230-48C0-8DF1-C46611373C44}"/>
          </ac:spMkLst>
        </pc:spChg>
        <pc:spChg chg="add">
          <ac:chgData name="Romain S" userId="6e06e819466e4141" providerId="LiveId" clId="{95E3BEA4-A08C-4DAA-BF49-5DC9C011B7F4}" dt="2025-11-05T15:47:36.938" v="234" actId="26606"/>
          <ac:spMkLst>
            <pc:docMk/>
            <pc:sldMk cId="1980735628" sldId="263"/>
            <ac:spMk id="19" creationId="{443F2ACA-E6D6-4028-82DD-F03C262D5DE6}"/>
          </ac:spMkLst>
        </pc:spChg>
        <pc:spChg chg="add">
          <ac:chgData name="Romain S" userId="6e06e819466e4141" providerId="LiveId" clId="{95E3BEA4-A08C-4DAA-BF49-5DC9C011B7F4}" dt="2025-11-05T15:47:36.938" v="234" actId="26606"/>
          <ac:spMkLst>
            <pc:docMk/>
            <pc:sldMk cId="1980735628" sldId="263"/>
            <ac:spMk id="20" creationId="{3847E18C-932D-4C95-AABA-FEC7C9499AD7}"/>
          </ac:spMkLst>
        </pc:spChg>
        <pc:graphicFrameChg chg="add del">
          <ac:chgData name="Romain S" userId="6e06e819466e4141" providerId="LiveId" clId="{95E3BEA4-A08C-4DAA-BF49-5DC9C011B7F4}" dt="2025-11-05T15:47:36.912" v="233" actId="26606"/>
          <ac:graphicFrameMkLst>
            <pc:docMk/>
            <pc:sldMk cId="1980735628" sldId="263"/>
            <ac:graphicFrameMk id="5" creationId="{45605F20-F116-3A4B-A8DB-F6979BFD3C99}"/>
          </ac:graphicFrameMkLst>
        </pc:graphicFrameChg>
        <pc:graphicFrameChg chg="add">
          <ac:chgData name="Romain S" userId="6e06e819466e4141" providerId="LiveId" clId="{95E3BEA4-A08C-4DAA-BF49-5DC9C011B7F4}" dt="2025-11-05T15:47:36.938" v="234" actId="26606"/>
          <ac:graphicFrameMkLst>
            <pc:docMk/>
            <pc:sldMk cId="1980735628" sldId="263"/>
            <ac:graphicFrameMk id="21" creationId="{612F85BC-215A-8021-2E85-CC0636181F06}"/>
          </ac:graphicFrameMkLst>
        </pc:graphicFrameChg>
      </pc:sldChg>
      <pc:sldChg chg="addSp delSp modSp new mod modTransition setBg">
        <pc:chgData name="Romain S" userId="6e06e819466e4141" providerId="LiveId" clId="{95E3BEA4-A08C-4DAA-BF49-5DC9C011B7F4}" dt="2025-11-05T16:38:14.123" v="441"/>
        <pc:sldMkLst>
          <pc:docMk/>
          <pc:sldMk cId="9967981" sldId="264"/>
        </pc:sldMkLst>
        <pc:spChg chg="mod">
          <ac:chgData name="Romain S" userId="6e06e819466e4141" providerId="LiveId" clId="{95E3BEA4-A08C-4DAA-BF49-5DC9C011B7F4}" dt="2025-11-05T15:48:30.949" v="239" actId="26606"/>
          <ac:spMkLst>
            <pc:docMk/>
            <pc:sldMk cId="9967981" sldId="264"/>
            <ac:spMk id="2" creationId="{B04EE0F3-FF2F-33EE-49FA-8F589451615D}"/>
          </ac:spMkLst>
        </pc:spChg>
        <pc:spChg chg="mod">
          <ac:chgData name="Romain S" userId="6e06e819466e4141" providerId="LiveId" clId="{95E3BEA4-A08C-4DAA-BF49-5DC9C011B7F4}" dt="2025-11-05T15:59:50.587" v="361" actId="20577"/>
          <ac:spMkLst>
            <pc:docMk/>
            <pc:sldMk cId="9967981" sldId="264"/>
            <ac:spMk id="3" creationId="{8DFDDB3A-AF5D-BCF1-A432-86F5209C56EB}"/>
          </ac:spMkLst>
        </pc:spChg>
        <pc:spChg chg="add del">
          <ac:chgData name="Romain S" userId="6e06e819466e4141" providerId="LiveId" clId="{95E3BEA4-A08C-4DAA-BF49-5DC9C011B7F4}" dt="2025-11-05T15:48:24.513" v="236" actId="26606"/>
          <ac:spMkLst>
            <pc:docMk/>
            <pc:sldMk cId="9967981" sldId="264"/>
            <ac:spMk id="8" creationId="{907EF6B7-1338-4443-8C46-6A318D952DFD}"/>
          </ac:spMkLst>
        </pc:spChg>
        <pc:spChg chg="add del">
          <ac:chgData name="Romain S" userId="6e06e819466e4141" providerId="LiveId" clId="{95E3BEA4-A08C-4DAA-BF49-5DC9C011B7F4}" dt="2025-11-05T15:48:24.513" v="236" actId="26606"/>
          <ac:spMkLst>
            <pc:docMk/>
            <pc:sldMk cId="9967981" sldId="264"/>
            <ac:spMk id="10" creationId="{DAAE4CDD-124C-4DCF-9584-B6033B545DD5}"/>
          </ac:spMkLst>
        </pc:spChg>
        <pc:spChg chg="add del">
          <ac:chgData name="Romain S" userId="6e06e819466e4141" providerId="LiveId" clId="{95E3BEA4-A08C-4DAA-BF49-5DC9C011B7F4}" dt="2025-11-05T15:48:24.513" v="236" actId="26606"/>
          <ac:spMkLst>
            <pc:docMk/>
            <pc:sldMk cId="9967981" sldId="264"/>
            <ac:spMk id="12" creationId="{081E4A58-353D-44AE-B2FC-2A74E2E400F7}"/>
          </ac:spMkLst>
        </pc:spChg>
        <pc:spChg chg="add del">
          <ac:chgData name="Romain S" userId="6e06e819466e4141" providerId="LiveId" clId="{95E3BEA4-A08C-4DAA-BF49-5DC9C011B7F4}" dt="2025-11-05T15:48:30.936" v="238" actId="26606"/>
          <ac:spMkLst>
            <pc:docMk/>
            <pc:sldMk cId="9967981" sldId="264"/>
            <ac:spMk id="14" creationId="{FA23A907-97FB-4A8F-880A-DD77401C4296}"/>
          </ac:spMkLst>
        </pc:spChg>
        <pc:spChg chg="add del">
          <ac:chgData name="Romain S" userId="6e06e819466e4141" providerId="LiveId" clId="{95E3BEA4-A08C-4DAA-BF49-5DC9C011B7F4}" dt="2025-11-05T15:48:30.936" v="238" actId="26606"/>
          <ac:spMkLst>
            <pc:docMk/>
            <pc:sldMk cId="9967981" sldId="264"/>
            <ac:spMk id="15" creationId="{C2554CA6-288E-4202-BC52-2E5A8F0C0AED}"/>
          </ac:spMkLst>
        </pc:spChg>
        <pc:spChg chg="add del">
          <ac:chgData name="Romain S" userId="6e06e819466e4141" providerId="LiveId" clId="{95E3BEA4-A08C-4DAA-BF49-5DC9C011B7F4}" dt="2025-11-05T15:48:30.936" v="238" actId="26606"/>
          <ac:spMkLst>
            <pc:docMk/>
            <pc:sldMk cId="9967981" sldId="264"/>
            <ac:spMk id="16" creationId="{B10BB131-AC8E-4A8E-A5D1-36260F720C3B}"/>
          </ac:spMkLst>
        </pc:spChg>
        <pc:spChg chg="add del">
          <ac:chgData name="Romain S" userId="6e06e819466e4141" providerId="LiveId" clId="{95E3BEA4-A08C-4DAA-BF49-5DC9C011B7F4}" dt="2025-11-05T15:48:30.936" v="238" actId="26606"/>
          <ac:spMkLst>
            <pc:docMk/>
            <pc:sldMk cId="9967981" sldId="264"/>
            <ac:spMk id="17" creationId="{5B7778FC-632E-4DCA-A7CB-0D7731CCF970}"/>
          </ac:spMkLst>
        </pc:spChg>
        <pc:spChg chg="add">
          <ac:chgData name="Romain S" userId="6e06e819466e4141" providerId="LiveId" clId="{95E3BEA4-A08C-4DAA-BF49-5DC9C011B7F4}" dt="2025-11-05T15:48:30.949" v="239" actId="26606"/>
          <ac:spMkLst>
            <pc:docMk/>
            <pc:sldMk cId="9967981" sldId="264"/>
            <ac:spMk id="19" creationId="{907EF6B7-1338-4443-8C46-6A318D952DFD}"/>
          </ac:spMkLst>
        </pc:spChg>
        <pc:spChg chg="add">
          <ac:chgData name="Romain S" userId="6e06e819466e4141" providerId="LiveId" clId="{95E3BEA4-A08C-4DAA-BF49-5DC9C011B7F4}" dt="2025-11-05T15:48:30.949" v="239" actId="26606"/>
          <ac:spMkLst>
            <pc:docMk/>
            <pc:sldMk cId="9967981" sldId="264"/>
            <ac:spMk id="20" creationId="{DAAE4CDD-124C-4DCF-9584-B6033B545DD5}"/>
          </ac:spMkLst>
        </pc:spChg>
        <pc:spChg chg="add">
          <ac:chgData name="Romain S" userId="6e06e819466e4141" providerId="LiveId" clId="{95E3BEA4-A08C-4DAA-BF49-5DC9C011B7F4}" dt="2025-11-05T15:48:30.949" v="239" actId="26606"/>
          <ac:spMkLst>
            <pc:docMk/>
            <pc:sldMk cId="9967981" sldId="264"/>
            <ac:spMk id="21" creationId="{081E4A58-353D-44AE-B2FC-2A74E2E400F7}"/>
          </ac:spMkLst>
        </pc:spChg>
      </pc:sldChg>
      <pc:sldChg chg="addSp delSp modSp new mod modTransition setBg addAnim delAnim setClrOvrMap">
        <pc:chgData name="Romain S" userId="6e06e819466e4141" providerId="LiveId" clId="{95E3BEA4-A08C-4DAA-BF49-5DC9C011B7F4}" dt="2025-11-05T16:38:31.777" v="442"/>
        <pc:sldMkLst>
          <pc:docMk/>
          <pc:sldMk cId="2323705616" sldId="265"/>
        </pc:sldMkLst>
        <pc:spChg chg="mod ord">
          <ac:chgData name="Romain S" userId="6e06e819466e4141" providerId="LiveId" clId="{95E3BEA4-A08C-4DAA-BF49-5DC9C011B7F4}" dt="2025-11-05T16:00:28.419" v="369" actId="26606"/>
          <ac:spMkLst>
            <pc:docMk/>
            <pc:sldMk cId="2323705616" sldId="265"/>
            <ac:spMk id="2" creationId="{C33B7A47-E0E3-0DE0-F513-8A41CE12600F}"/>
          </ac:spMkLst>
        </pc:spChg>
        <pc:spChg chg="del">
          <ac:chgData name="Romain S" userId="6e06e819466e4141" providerId="LiveId" clId="{95E3BEA4-A08C-4DAA-BF49-5DC9C011B7F4}" dt="2025-11-05T15:50:14.062" v="260" actId="26606"/>
          <ac:spMkLst>
            <pc:docMk/>
            <pc:sldMk cId="2323705616" sldId="265"/>
            <ac:spMk id="3" creationId="{58909BDB-4ABF-E6AD-1C34-6A697BBB2023}"/>
          </ac:spMkLst>
        </pc:spChg>
        <pc:spChg chg="add del">
          <ac:chgData name="Romain S" userId="6e06e819466e4141" providerId="LiveId" clId="{95E3BEA4-A08C-4DAA-BF49-5DC9C011B7F4}" dt="2025-11-05T15:58:14.767" v="331" actId="26606"/>
          <ac:spMkLst>
            <pc:docMk/>
            <pc:sldMk cId="2323705616" sldId="265"/>
            <ac:spMk id="8" creationId="{66B332A4-D438-4773-A77F-5ED49A448D9D}"/>
          </ac:spMkLst>
        </pc:spChg>
        <pc:spChg chg="add del">
          <ac:chgData name="Romain S" userId="6e06e819466e4141" providerId="LiveId" clId="{95E3BEA4-A08C-4DAA-BF49-5DC9C011B7F4}" dt="2025-11-05T15:58:14.767" v="331" actId="26606"/>
          <ac:spMkLst>
            <pc:docMk/>
            <pc:sldMk cId="2323705616" sldId="265"/>
            <ac:spMk id="10" creationId="{DF9AD32D-FF05-44F4-BD4D-9CEE89B71EB9}"/>
          </ac:spMkLst>
        </pc:spChg>
        <pc:spChg chg="add del">
          <ac:chgData name="Romain S" userId="6e06e819466e4141" providerId="LiveId" clId="{95E3BEA4-A08C-4DAA-BF49-5DC9C011B7F4}" dt="2025-11-05T15:58:01.739" v="328" actId="26606"/>
          <ac:spMkLst>
            <pc:docMk/>
            <pc:sldMk cId="2323705616" sldId="265"/>
            <ac:spMk id="16" creationId="{676A1B86-DC99-46B9-B5AA-A7E928EA9CF7}"/>
          </ac:spMkLst>
        </pc:spChg>
        <pc:spChg chg="add del">
          <ac:chgData name="Romain S" userId="6e06e819466e4141" providerId="LiveId" clId="{95E3BEA4-A08C-4DAA-BF49-5DC9C011B7F4}" dt="2025-11-05T15:58:14.738" v="330" actId="26606"/>
          <ac:spMkLst>
            <pc:docMk/>
            <pc:sldMk cId="2323705616" sldId="265"/>
            <ac:spMk id="17" creationId="{A3363022-C969-41E9-8EB2-E4C94908C1FA}"/>
          </ac:spMkLst>
        </pc:spChg>
        <pc:spChg chg="add del">
          <ac:chgData name="Romain S" userId="6e06e819466e4141" providerId="LiveId" clId="{95E3BEA4-A08C-4DAA-BF49-5DC9C011B7F4}" dt="2025-11-05T15:58:01.739" v="328" actId="26606"/>
          <ac:spMkLst>
            <pc:docMk/>
            <pc:sldMk cId="2323705616" sldId="265"/>
            <ac:spMk id="18" creationId="{E9304FFE-74E9-4316-B822-F35A685E2D09}"/>
          </ac:spMkLst>
        </pc:spChg>
        <pc:spChg chg="add del">
          <ac:chgData name="Romain S" userId="6e06e819466e4141" providerId="LiveId" clId="{95E3BEA4-A08C-4DAA-BF49-5DC9C011B7F4}" dt="2025-11-05T15:58:14.738" v="330" actId="26606"/>
          <ac:spMkLst>
            <pc:docMk/>
            <pc:sldMk cId="2323705616" sldId="265"/>
            <ac:spMk id="19" creationId="{8D1AD6B3-BE88-4CEB-BA17-790657CC4729}"/>
          </ac:spMkLst>
        </pc:spChg>
        <pc:spChg chg="add del">
          <ac:chgData name="Romain S" userId="6e06e819466e4141" providerId="LiveId" clId="{95E3BEA4-A08C-4DAA-BF49-5DC9C011B7F4}" dt="2025-11-05T16:00:28.419" v="369" actId="26606"/>
          <ac:spMkLst>
            <pc:docMk/>
            <pc:sldMk cId="2323705616" sldId="265"/>
            <ac:spMk id="26" creationId="{676A1B86-DC99-46B9-B5AA-A7E928EA9CF7}"/>
          </ac:spMkLst>
        </pc:spChg>
        <pc:spChg chg="add del">
          <ac:chgData name="Romain S" userId="6e06e819466e4141" providerId="LiveId" clId="{95E3BEA4-A08C-4DAA-BF49-5DC9C011B7F4}" dt="2025-11-05T16:00:28.419" v="369" actId="26606"/>
          <ac:spMkLst>
            <pc:docMk/>
            <pc:sldMk cId="2323705616" sldId="265"/>
            <ac:spMk id="27" creationId="{E9304FFE-74E9-4316-B822-F35A685E2D09}"/>
          </ac:spMkLst>
        </pc:spChg>
        <pc:spChg chg="add del">
          <ac:chgData name="Romain S" userId="6e06e819466e4141" providerId="LiveId" clId="{95E3BEA4-A08C-4DAA-BF49-5DC9C011B7F4}" dt="2025-11-05T16:00:18.054" v="364" actId="26606"/>
          <ac:spMkLst>
            <pc:docMk/>
            <pc:sldMk cId="2323705616" sldId="265"/>
            <ac:spMk id="33" creationId="{9B7AD9F6-8CE7-4299-8FC6-328F4DCD3FF9}"/>
          </ac:spMkLst>
        </pc:spChg>
        <pc:spChg chg="add del">
          <ac:chgData name="Romain S" userId="6e06e819466e4141" providerId="LiveId" clId="{95E3BEA4-A08C-4DAA-BF49-5DC9C011B7F4}" dt="2025-11-05T16:00:18.054" v="364" actId="26606"/>
          <ac:spMkLst>
            <pc:docMk/>
            <pc:sldMk cId="2323705616" sldId="265"/>
            <ac:spMk id="35" creationId="{F49775AF-8896-43EE-92C6-83497D6DC56F}"/>
          </ac:spMkLst>
        </pc:spChg>
        <pc:spChg chg="add del">
          <ac:chgData name="Romain S" userId="6e06e819466e4141" providerId="LiveId" clId="{95E3BEA4-A08C-4DAA-BF49-5DC9C011B7F4}" dt="2025-11-05T16:00:24.789" v="366" actId="26606"/>
          <ac:spMkLst>
            <pc:docMk/>
            <pc:sldMk cId="2323705616" sldId="265"/>
            <ac:spMk id="37" creationId="{D2548F45-5164-4ABB-8212-7F293FDED8D4}"/>
          </ac:spMkLst>
        </pc:spChg>
        <pc:spChg chg="add del">
          <ac:chgData name="Romain S" userId="6e06e819466e4141" providerId="LiveId" clId="{95E3BEA4-A08C-4DAA-BF49-5DC9C011B7F4}" dt="2025-11-05T16:00:24.789" v="366" actId="26606"/>
          <ac:spMkLst>
            <pc:docMk/>
            <pc:sldMk cId="2323705616" sldId="265"/>
            <ac:spMk id="38" creationId="{9203DE33-2CD4-4CA8-9AF3-37C3B65133B0}"/>
          </ac:spMkLst>
        </pc:spChg>
        <pc:spChg chg="add del">
          <ac:chgData name="Romain S" userId="6e06e819466e4141" providerId="LiveId" clId="{95E3BEA4-A08C-4DAA-BF49-5DC9C011B7F4}" dt="2025-11-05T16:00:24.789" v="366" actId="26606"/>
          <ac:spMkLst>
            <pc:docMk/>
            <pc:sldMk cId="2323705616" sldId="265"/>
            <ac:spMk id="39" creationId="{5E81CCFB-7BEF-4186-86FB-D09450B4D02D}"/>
          </ac:spMkLst>
        </pc:spChg>
        <pc:spChg chg="add del">
          <ac:chgData name="Romain S" userId="6e06e819466e4141" providerId="LiveId" clId="{95E3BEA4-A08C-4DAA-BF49-5DC9C011B7F4}" dt="2025-11-05T16:00:24.789" v="366" actId="26606"/>
          <ac:spMkLst>
            <pc:docMk/>
            <pc:sldMk cId="2323705616" sldId="265"/>
            <ac:spMk id="40" creationId="{0AF57B88-1D4C-41FA-A761-EC1DD10C35CB}"/>
          </ac:spMkLst>
        </pc:spChg>
        <pc:spChg chg="add del">
          <ac:chgData name="Romain S" userId="6e06e819466e4141" providerId="LiveId" clId="{95E3BEA4-A08C-4DAA-BF49-5DC9C011B7F4}" dt="2025-11-05T16:00:28.406" v="368" actId="26606"/>
          <ac:spMkLst>
            <pc:docMk/>
            <pc:sldMk cId="2323705616" sldId="265"/>
            <ac:spMk id="41" creationId="{F8260ED5-17F7-4158-B241-D51DD4CF1B7E}"/>
          </ac:spMkLst>
        </pc:spChg>
        <pc:spChg chg="add del">
          <ac:chgData name="Romain S" userId="6e06e819466e4141" providerId="LiveId" clId="{95E3BEA4-A08C-4DAA-BF49-5DC9C011B7F4}" dt="2025-11-05T16:00:28.406" v="368" actId="26606"/>
          <ac:spMkLst>
            <pc:docMk/>
            <pc:sldMk cId="2323705616" sldId="265"/>
            <ac:spMk id="42" creationId="{A8384FB5-9ADC-4DDC-881B-597D56F5B15D}"/>
          </ac:spMkLst>
        </pc:spChg>
        <pc:spChg chg="add del">
          <ac:chgData name="Romain S" userId="6e06e819466e4141" providerId="LiveId" clId="{95E3BEA4-A08C-4DAA-BF49-5DC9C011B7F4}" dt="2025-11-05T16:00:28.406" v="368" actId="26606"/>
          <ac:spMkLst>
            <pc:docMk/>
            <pc:sldMk cId="2323705616" sldId="265"/>
            <ac:spMk id="43" creationId="{91E5A9A7-95C6-4F4F-B00E-C82E07FE62EF}"/>
          </ac:spMkLst>
        </pc:spChg>
        <pc:spChg chg="add del">
          <ac:chgData name="Romain S" userId="6e06e819466e4141" providerId="LiveId" clId="{95E3BEA4-A08C-4DAA-BF49-5DC9C011B7F4}" dt="2025-11-05T16:00:28.406" v="368" actId="26606"/>
          <ac:spMkLst>
            <pc:docMk/>
            <pc:sldMk cId="2323705616" sldId="265"/>
            <ac:spMk id="44" creationId="{D07DD2DE-F619-49DD-B5E7-03A290FF4ED1}"/>
          </ac:spMkLst>
        </pc:spChg>
        <pc:spChg chg="add del">
          <ac:chgData name="Romain S" userId="6e06e819466e4141" providerId="LiveId" clId="{95E3BEA4-A08C-4DAA-BF49-5DC9C011B7F4}" dt="2025-11-05T16:00:28.406" v="368" actId="26606"/>
          <ac:spMkLst>
            <pc:docMk/>
            <pc:sldMk cId="2323705616" sldId="265"/>
            <ac:spMk id="45" creationId="{85149191-5F60-4A28-AAFF-039F96B0F3EC}"/>
          </ac:spMkLst>
        </pc:spChg>
        <pc:spChg chg="add">
          <ac:chgData name="Romain S" userId="6e06e819466e4141" providerId="LiveId" clId="{95E3BEA4-A08C-4DAA-BF49-5DC9C011B7F4}" dt="2025-11-05T16:00:28.419" v="369" actId="26606"/>
          <ac:spMkLst>
            <pc:docMk/>
            <pc:sldMk cId="2323705616" sldId="265"/>
            <ac:spMk id="47" creationId="{06DA9DF9-31F7-4056-B42E-878CC92417B8}"/>
          </ac:spMkLst>
        </pc:spChg>
        <pc:grpChg chg="add del">
          <ac:chgData name="Romain S" userId="6e06e819466e4141" providerId="LiveId" clId="{95E3BEA4-A08C-4DAA-BF49-5DC9C011B7F4}" dt="2025-11-05T15:58:14.738" v="330" actId="26606"/>
          <ac:grpSpMkLst>
            <pc:docMk/>
            <pc:sldMk cId="2323705616" sldId="265"/>
            <ac:grpSpMk id="21" creationId="{89D1390B-7E13-4B4F-9CB2-391063412E54}"/>
          </ac:grpSpMkLst>
        </pc:grpChg>
        <pc:picChg chg="add del">
          <ac:chgData name="Romain S" userId="6e06e819466e4141" providerId="LiveId" clId="{95E3BEA4-A08C-4DAA-BF49-5DC9C011B7F4}" dt="2025-11-05T15:58:01.739" v="328" actId="26606"/>
          <ac:picMkLst>
            <pc:docMk/>
            <pc:sldMk cId="2323705616" sldId="265"/>
            <ac:picMk id="12" creationId="{57A06527-B1E8-4A60-7489-6B3D50E7E508}"/>
          </ac:picMkLst>
        </pc:picChg>
        <pc:picChg chg="add del">
          <ac:chgData name="Romain S" userId="6e06e819466e4141" providerId="LiveId" clId="{95E3BEA4-A08C-4DAA-BF49-5DC9C011B7F4}" dt="2025-11-05T15:58:14.738" v="330" actId="26606"/>
          <ac:picMkLst>
            <pc:docMk/>
            <pc:sldMk cId="2323705616" sldId="265"/>
            <ac:picMk id="14" creationId="{66DA8C70-B750-22FB-9105-DC831E1311B6}"/>
          </ac:picMkLst>
        </pc:picChg>
        <pc:picChg chg="add mod">
          <ac:chgData name="Romain S" userId="6e06e819466e4141" providerId="LiveId" clId="{95E3BEA4-A08C-4DAA-BF49-5DC9C011B7F4}" dt="2025-11-05T16:00:28.419" v="369" actId="26606"/>
          <ac:picMkLst>
            <pc:docMk/>
            <pc:sldMk cId="2323705616" sldId="265"/>
            <ac:picMk id="28" creationId="{57A06527-B1E8-4A60-7489-6B3D50E7E508}"/>
          </ac:picMkLst>
        </pc:picChg>
      </pc:sldChg>
      <pc:sldChg chg="addSp delSp modSp new mod modTransition setBg setClrOvrMap">
        <pc:chgData name="Romain S" userId="6e06e819466e4141" providerId="LiveId" clId="{95E3BEA4-A08C-4DAA-BF49-5DC9C011B7F4}" dt="2025-11-05T16:40:01.038" v="444"/>
        <pc:sldMkLst>
          <pc:docMk/>
          <pc:sldMk cId="2381511384" sldId="266"/>
        </pc:sldMkLst>
        <pc:spChg chg="mod">
          <ac:chgData name="Romain S" userId="6e06e819466e4141" providerId="LiveId" clId="{95E3BEA4-A08C-4DAA-BF49-5DC9C011B7F4}" dt="2025-11-05T16:37:33.654" v="437" actId="26606"/>
          <ac:spMkLst>
            <pc:docMk/>
            <pc:sldMk cId="2381511384" sldId="266"/>
            <ac:spMk id="2" creationId="{20731DF4-114E-097A-B2D1-0CC2B327D98F}"/>
          </ac:spMkLst>
        </pc:spChg>
        <pc:spChg chg="mod">
          <ac:chgData name="Romain S" userId="6e06e819466e4141" providerId="LiveId" clId="{95E3BEA4-A08C-4DAA-BF49-5DC9C011B7F4}" dt="2025-11-05T16:37:33.654" v="437" actId="26606"/>
          <ac:spMkLst>
            <pc:docMk/>
            <pc:sldMk cId="2381511384" sldId="266"/>
            <ac:spMk id="3" creationId="{2718E410-31E3-3A96-6EB5-A3915A919685}"/>
          </ac:spMkLst>
        </pc:spChg>
        <pc:spChg chg="mod">
          <ac:chgData name="Romain S" userId="6e06e819466e4141" providerId="LiveId" clId="{95E3BEA4-A08C-4DAA-BF49-5DC9C011B7F4}" dt="2025-11-05T16:37:33.654" v="437" actId="26606"/>
          <ac:spMkLst>
            <pc:docMk/>
            <pc:sldMk cId="2381511384" sldId="266"/>
            <ac:spMk id="4" creationId="{1CB05F97-FE8C-F8D4-4721-EBA0685671E6}"/>
          </ac:spMkLst>
        </pc:spChg>
        <pc:spChg chg="add del">
          <ac:chgData name="Romain S" userId="6e06e819466e4141" providerId="LiveId" clId="{95E3BEA4-A08C-4DAA-BF49-5DC9C011B7F4}" dt="2025-11-05T16:36:52.282" v="428" actId="26606"/>
          <ac:spMkLst>
            <pc:docMk/>
            <pc:sldMk cId="2381511384" sldId="266"/>
            <ac:spMk id="9" creationId="{10F24D38-B79E-44B4-830E-043F45D96DC2}"/>
          </ac:spMkLst>
        </pc:spChg>
        <pc:spChg chg="add del">
          <ac:chgData name="Romain S" userId="6e06e819466e4141" providerId="LiveId" clId="{95E3BEA4-A08C-4DAA-BF49-5DC9C011B7F4}" dt="2025-11-05T16:37:03.714" v="430" actId="26606"/>
          <ac:spMkLst>
            <pc:docMk/>
            <pc:sldMk cId="2381511384" sldId="266"/>
            <ac:spMk id="13" creationId="{DB0D7DD0-1C67-4D4C-9E06-678233DB8468}"/>
          </ac:spMkLst>
        </pc:spChg>
        <pc:spChg chg="add del">
          <ac:chgData name="Romain S" userId="6e06e819466e4141" providerId="LiveId" clId="{95E3BEA4-A08C-4DAA-BF49-5DC9C011B7F4}" dt="2025-11-05T16:37:03.714" v="430" actId="26606"/>
          <ac:spMkLst>
            <pc:docMk/>
            <pc:sldMk cId="2381511384" sldId="266"/>
            <ac:spMk id="14" creationId="{428D436F-9ACD-4C92-AFC8-C934C527A6A4}"/>
          </ac:spMkLst>
        </pc:spChg>
        <pc:spChg chg="add del">
          <ac:chgData name="Romain S" userId="6e06e819466e4141" providerId="LiveId" clId="{95E3BEA4-A08C-4DAA-BF49-5DC9C011B7F4}" dt="2025-11-05T16:37:03.714" v="430" actId="26606"/>
          <ac:spMkLst>
            <pc:docMk/>
            <pc:sldMk cId="2381511384" sldId="266"/>
            <ac:spMk id="15" creationId="{090538E0-A884-4E60-A6AB-77D830E2FCED}"/>
          </ac:spMkLst>
        </pc:spChg>
        <pc:spChg chg="add del">
          <ac:chgData name="Romain S" userId="6e06e819466e4141" providerId="LiveId" clId="{95E3BEA4-A08C-4DAA-BF49-5DC9C011B7F4}" dt="2025-11-05T16:37:06.763" v="432" actId="26606"/>
          <ac:spMkLst>
            <pc:docMk/>
            <pc:sldMk cId="2381511384" sldId="266"/>
            <ac:spMk id="17" creationId="{A5AD6500-BB62-4AAC-9D2F-C10DDC90CBB1}"/>
          </ac:spMkLst>
        </pc:spChg>
        <pc:spChg chg="add del">
          <ac:chgData name="Romain S" userId="6e06e819466e4141" providerId="LiveId" clId="{95E3BEA4-A08C-4DAA-BF49-5DC9C011B7F4}" dt="2025-11-05T16:37:06.763" v="432" actId="26606"/>
          <ac:spMkLst>
            <pc:docMk/>
            <pc:sldMk cId="2381511384" sldId="266"/>
            <ac:spMk id="18" creationId="{9F7D788E-2C1B-4EF4-8719-12613771FF98}"/>
          </ac:spMkLst>
        </pc:spChg>
        <pc:spChg chg="add del">
          <ac:chgData name="Romain S" userId="6e06e819466e4141" providerId="LiveId" clId="{95E3BEA4-A08C-4DAA-BF49-5DC9C011B7F4}" dt="2025-11-05T16:37:06.763" v="432" actId="26606"/>
          <ac:spMkLst>
            <pc:docMk/>
            <pc:sldMk cId="2381511384" sldId="266"/>
            <ac:spMk id="19" creationId="{7C54E824-C0F4-480B-BC88-689F50C45FBD}"/>
          </ac:spMkLst>
        </pc:spChg>
        <pc:spChg chg="add del">
          <ac:chgData name="Romain S" userId="6e06e819466e4141" providerId="LiveId" clId="{95E3BEA4-A08C-4DAA-BF49-5DC9C011B7F4}" dt="2025-11-05T16:37:06.763" v="432" actId="26606"/>
          <ac:spMkLst>
            <pc:docMk/>
            <pc:sldMk cId="2381511384" sldId="266"/>
            <ac:spMk id="20" creationId="{58DEA6A1-FC5C-4E6E-BBBF-7E472949B394}"/>
          </ac:spMkLst>
        </pc:spChg>
        <pc:spChg chg="add del">
          <ac:chgData name="Romain S" userId="6e06e819466e4141" providerId="LiveId" clId="{95E3BEA4-A08C-4DAA-BF49-5DC9C011B7F4}" dt="2025-11-05T16:37:06.763" v="432" actId="26606"/>
          <ac:spMkLst>
            <pc:docMk/>
            <pc:sldMk cId="2381511384" sldId="266"/>
            <ac:spMk id="21" creationId="{96AAAC3B-1954-46B7-BBAC-27DFF5B5295F}"/>
          </ac:spMkLst>
        </pc:spChg>
        <pc:spChg chg="add del">
          <ac:chgData name="Romain S" userId="6e06e819466e4141" providerId="LiveId" clId="{95E3BEA4-A08C-4DAA-BF49-5DC9C011B7F4}" dt="2025-11-05T16:37:21.609" v="434" actId="26606"/>
          <ac:spMkLst>
            <pc:docMk/>
            <pc:sldMk cId="2381511384" sldId="266"/>
            <ac:spMk id="23" creationId="{E35A04CF-97D4-4FF7-B359-C546B1F62E54}"/>
          </ac:spMkLst>
        </pc:spChg>
        <pc:spChg chg="add del">
          <ac:chgData name="Romain S" userId="6e06e819466e4141" providerId="LiveId" clId="{95E3BEA4-A08C-4DAA-BF49-5DC9C011B7F4}" dt="2025-11-05T16:37:21.609" v="434" actId="26606"/>
          <ac:spMkLst>
            <pc:docMk/>
            <pc:sldMk cId="2381511384" sldId="266"/>
            <ac:spMk id="24" creationId="{1DE7243B-5109-444B-8FAF-7437C66BC0E9}"/>
          </ac:spMkLst>
        </pc:spChg>
        <pc:spChg chg="add del">
          <ac:chgData name="Romain S" userId="6e06e819466e4141" providerId="LiveId" clId="{95E3BEA4-A08C-4DAA-BF49-5DC9C011B7F4}" dt="2025-11-05T16:37:21.609" v="434" actId="26606"/>
          <ac:spMkLst>
            <pc:docMk/>
            <pc:sldMk cId="2381511384" sldId="266"/>
            <ac:spMk id="25" creationId="{4C5D6221-DA7B-4611-AA26-7D8E349FDE96}"/>
          </ac:spMkLst>
        </pc:spChg>
        <pc:spChg chg="add del">
          <ac:chgData name="Romain S" userId="6e06e819466e4141" providerId="LiveId" clId="{95E3BEA4-A08C-4DAA-BF49-5DC9C011B7F4}" dt="2025-11-05T16:37:33.642" v="436" actId="26606"/>
          <ac:spMkLst>
            <pc:docMk/>
            <pc:sldMk cId="2381511384" sldId="266"/>
            <ac:spMk id="27" creationId="{1DE7243B-5109-444B-8FAF-7437C66BC0E9}"/>
          </ac:spMkLst>
        </pc:spChg>
        <pc:spChg chg="add del">
          <ac:chgData name="Romain S" userId="6e06e819466e4141" providerId="LiveId" clId="{95E3BEA4-A08C-4DAA-BF49-5DC9C011B7F4}" dt="2025-11-05T16:37:33.642" v="436" actId="26606"/>
          <ac:spMkLst>
            <pc:docMk/>
            <pc:sldMk cId="2381511384" sldId="266"/>
            <ac:spMk id="28" creationId="{4C5D6221-DA7B-4611-AA26-7D8E349FDE96}"/>
          </ac:spMkLst>
        </pc:spChg>
        <pc:spChg chg="add">
          <ac:chgData name="Romain S" userId="6e06e819466e4141" providerId="LiveId" clId="{95E3BEA4-A08C-4DAA-BF49-5DC9C011B7F4}" dt="2025-11-05T16:37:33.654" v="437" actId="26606"/>
          <ac:spMkLst>
            <pc:docMk/>
            <pc:sldMk cId="2381511384" sldId="266"/>
            <ac:spMk id="30" creationId="{E35A04CF-97D4-4FF7-B359-C546B1F62E54}"/>
          </ac:spMkLst>
        </pc:spChg>
        <pc:spChg chg="add">
          <ac:chgData name="Romain S" userId="6e06e819466e4141" providerId="LiveId" clId="{95E3BEA4-A08C-4DAA-BF49-5DC9C011B7F4}" dt="2025-11-05T16:37:33.654" v="437" actId="26606"/>
          <ac:spMkLst>
            <pc:docMk/>
            <pc:sldMk cId="2381511384" sldId="266"/>
            <ac:spMk id="31" creationId="{1DE7243B-5109-444B-8FAF-7437C66BC0E9}"/>
          </ac:spMkLst>
        </pc:spChg>
        <pc:spChg chg="add">
          <ac:chgData name="Romain S" userId="6e06e819466e4141" providerId="LiveId" clId="{95E3BEA4-A08C-4DAA-BF49-5DC9C011B7F4}" dt="2025-11-05T16:37:33.654" v="437" actId="26606"/>
          <ac:spMkLst>
            <pc:docMk/>
            <pc:sldMk cId="2381511384" sldId="266"/>
            <ac:spMk id="32" creationId="{4C5D6221-DA7B-4611-AA26-7D8E349FDE96}"/>
          </ac:spMkLst>
        </pc:spChg>
        <pc:cxnChg chg="add del">
          <ac:chgData name="Romain S" userId="6e06e819466e4141" providerId="LiveId" clId="{95E3BEA4-A08C-4DAA-BF49-5DC9C011B7F4}" dt="2025-11-05T16:36:52.282" v="428" actId="26606"/>
          <ac:cxnSpMkLst>
            <pc:docMk/>
            <pc:sldMk cId="2381511384" sldId="266"/>
            <ac:cxnSpMk id="11" creationId="{FC469874-256B-45B3-A79C-7591B4BA1ECC}"/>
          </ac:cxnSpMkLst>
        </pc:cxnChg>
      </pc:sldChg>
      <pc:sldChg chg="modSp new del mod">
        <pc:chgData name="Romain S" userId="6e06e819466e4141" providerId="LiveId" clId="{95E3BEA4-A08C-4DAA-BF49-5DC9C011B7F4}" dt="2025-11-05T16:33:59.439" v="409" actId="2696"/>
        <pc:sldMkLst>
          <pc:docMk/>
          <pc:sldMk cId="4249902260" sldId="266"/>
        </pc:sldMkLst>
        <pc:spChg chg="mod">
          <ac:chgData name="Romain S" userId="6e06e819466e4141" providerId="LiveId" clId="{95E3BEA4-A08C-4DAA-BF49-5DC9C011B7F4}" dt="2025-11-05T16:33:04.082" v="400" actId="122"/>
          <ac:spMkLst>
            <pc:docMk/>
            <pc:sldMk cId="4249902260" sldId="266"/>
            <ac:spMk id="2" creationId="{ADFFB39B-6A2E-48E0-D802-56DCD016E0EE}"/>
          </ac:spMkLst>
        </pc:spChg>
        <pc:spChg chg="mod">
          <ac:chgData name="Romain S" userId="6e06e819466e4141" providerId="LiveId" clId="{95E3BEA4-A08C-4DAA-BF49-5DC9C011B7F4}" dt="2025-11-05T16:33:54.694" v="408" actId="20577"/>
          <ac:spMkLst>
            <pc:docMk/>
            <pc:sldMk cId="4249902260" sldId="266"/>
            <ac:spMk id="3" creationId="{2DF75D5D-3C46-7823-A6FC-A8993492F484}"/>
          </ac:spMkLst>
        </pc:spChg>
        <pc:spChg chg="mod">
          <ac:chgData name="Romain S" userId="6e06e819466e4141" providerId="LiveId" clId="{95E3BEA4-A08C-4DAA-BF49-5DC9C011B7F4}" dt="2025-11-05T16:32:03.166" v="376"/>
          <ac:spMkLst>
            <pc:docMk/>
            <pc:sldMk cId="4249902260" sldId="266"/>
            <ac:spMk id="4" creationId="{93972DEC-A7B0-29F7-6280-FC77B35FA084}"/>
          </ac:spMkLst>
        </pc:spChg>
        <pc:spChg chg="mod">
          <ac:chgData name="Romain S" userId="6e06e819466e4141" providerId="LiveId" clId="{95E3BEA4-A08C-4DAA-BF49-5DC9C011B7F4}" dt="2025-11-05T16:32:45.958" v="398" actId="20577"/>
          <ac:spMkLst>
            <pc:docMk/>
            <pc:sldMk cId="4249902260" sldId="266"/>
            <ac:spMk id="5" creationId="{18DAC901-8FFD-C6F9-58E6-12880CD9B962}"/>
          </ac:spMkLst>
        </pc:spChg>
        <pc:spChg chg="mod">
          <ac:chgData name="Romain S" userId="6e06e819466e4141" providerId="LiveId" clId="{95E3BEA4-A08C-4DAA-BF49-5DC9C011B7F4}" dt="2025-11-05T16:32:20.362" v="377"/>
          <ac:spMkLst>
            <pc:docMk/>
            <pc:sldMk cId="4249902260" sldId="266"/>
            <ac:spMk id="6" creationId="{D0732FFA-3F26-F1E9-72CD-83E70AE946E5}"/>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E35DAC-D059-4B36-915F-0285C96A0D54}"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8AC0C1EF-D118-4B37-8BBA-1A0932EC9429}">
      <dgm:prSet/>
      <dgm:spPr/>
      <dgm:t>
        <a:bodyPr/>
        <a:lstStyle/>
        <a:p>
          <a:r>
            <a:rPr lang="fr-FR"/>
            <a:t>Anxiété, stress intense, sentiment d'insécurité permanent.</a:t>
          </a:r>
          <a:endParaRPr lang="en-US"/>
        </a:p>
      </dgm:t>
    </dgm:pt>
    <dgm:pt modelId="{DFC3E8AC-C28E-4C6F-9D09-C8F3B12D5889}" type="parTrans" cxnId="{A61C3815-72E2-4281-A02A-E12A1913505F}">
      <dgm:prSet/>
      <dgm:spPr/>
      <dgm:t>
        <a:bodyPr/>
        <a:lstStyle/>
        <a:p>
          <a:endParaRPr lang="en-US"/>
        </a:p>
      </dgm:t>
    </dgm:pt>
    <dgm:pt modelId="{09F10BBC-A7E5-4DBF-A914-AB3CEEC65F67}" type="sibTrans" cxnId="{A61C3815-72E2-4281-A02A-E12A1913505F}">
      <dgm:prSet/>
      <dgm:spPr/>
      <dgm:t>
        <a:bodyPr/>
        <a:lstStyle/>
        <a:p>
          <a:endParaRPr lang="en-US"/>
        </a:p>
      </dgm:t>
    </dgm:pt>
    <dgm:pt modelId="{41737E5A-D96A-41B8-9ADB-D99111813777}">
      <dgm:prSet/>
      <dgm:spPr/>
      <dgm:t>
        <a:bodyPr/>
        <a:lstStyle/>
        <a:p>
          <a:r>
            <a:rPr lang="fr-FR"/>
            <a:t>Dépression, tristesse, perte d'espoir.</a:t>
          </a:r>
          <a:endParaRPr lang="en-US"/>
        </a:p>
      </dgm:t>
    </dgm:pt>
    <dgm:pt modelId="{7B43AAEC-438F-48A6-B797-0BE52223CC98}" type="parTrans" cxnId="{0C9F7061-C799-42B4-8557-7B2ACB672DE6}">
      <dgm:prSet/>
      <dgm:spPr/>
      <dgm:t>
        <a:bodyPr/>
        <a:lstStyle/>
        <a:p>
          <a:endParaRPr lang="en-US"/>
        </a:p>
      </dgm:t>
    </dgm:pt>
    <dgm:pt modelId="{F87E2333-95DA-4E63-97A4-1E2416A1DD02}" type="sibTrans" cxnId="{0C9F7061-C799-42B4-8557-7B2ACB672DE6}">
      <dgm:prSet/>
      <dgm:spPr/>
      <dgm:t>
        <a:bodyPr/>
        <a:lstStyle/>
        <a:p>
          <a:endParaRPr lang="en-US"/>
        </a:p>
      </dgm:t>
    </dgm:pt>
    <dgm:pt modelId="{2E5AD6C3-E759-43E0-9E4C-59E58BAE9783}">
      <dgm:prSet/>
      <dgm:spPr/>
      <dgm:t>
        <a:bodyPr/>
        <a:lstStyle/>
        <a:p>
          <a:r>
            <a:rPr lang="fr-FR"/>
            <a:t>Faible estime de soi et dévalorisation : Sentiment de honte, de culpabilité, croyance d'être responsable du harcèlement.</a:t>
          </a:r>
          <a:endParaRPr lang="en-US"/>
        </a:p>
      </dgm:t>
    </dgm:pt>
    <dgm:pt modelId="{258EB1CA-9C2A-4BAB-8673-86680E69B6DA}" type="parTrans" cxnId="{FD8D2E3E-6C4F-4ABA-83D2-FF3D17E5E207}">
      <dgm:prSet/>
      <dgm:spPr/>
      <dgm:t>
        <a:bodyPr/>
        <a:lstStyle/>
        <a:p>
          <a:endParaRPr lang="en-US"/>
        </a:p>
      </dgm:t>
    </dgm:pt>
    <dgm:pt modelId="{BFF93886-D943-42EB-9A00-85DFEEBB7F20}" type="sibTrans" cxnId="{FD8D2E3E-6C4F-4ABA-83D2-FF3D17E5E207}">
      <dgm:prSet/>
      <dgm:spPr/>
      <dgm:t>
        <a:bodyPr/>
        <a:lstStyle/>
        <a:p>
          <a:endParaRPr lang="en-US"/>
        </a:p>
      </dgm:t>
    </dgm:pt>
    <dgm:pt modelId="{4AA78FE9-2388-49EB-84A5-4F7F26950FC1}">
      <dgm:prSet/>
      <dgm:spPr/>
      <dgm:t>
        <a:bodyPr/>
        <a:lstStyle/>
        <a:p>
          <a:r>
            <a:rPr lang="fr-FR"/>
            <a:t>Troubles physiques (psychosomatiques) : Migraines, troubles du sommeil (insomnie), fatigue intense, troubles de l'alimentation </a:t>
          </a:r>
          <a:endParaRPr lang="en-US"/>
        </a:p>
      </dgm:t>
    </dgm:pt>
    <dgm:pt modelId="{0A8CDA53-319B-4381-8A0A-2168E2C47F21}" type="parTrans" cxnId="{BD1BC4D3-EA39-439B-A12C-339687E4B455}">
      <dgm:prSet/>
      <dgm:spPr/>
      <dgm:t>
        <a:bodyPr/>
        <a:lstStyle/>
        <a:p>
          <a:endParaRPr lang="en-US"/>
        </a:p>
      </dgm:t>
    </dgm:pt>
    <dgm:pt modelId="{586EE705-DD9F-48E6-8F85-3BB98DE1169B}" type="sibTrans" cxnId="{BD1BC4D3-EA39-439B-A12C-339687E4B455}">
      <dgm:prSet/>
      <dgm:spPr/>
      <dgm:t>
        <a:bodyPr/>
        <a:lstStyle/>
        <a:p>
          <a:endParaRPr lang="en-US"/>
        </a:p>
      </dgm:t>
    </dgm:pt>
    <dgm:pt modelId="{3E0B0BD0-9DF3-4E30-A45B-FB06D7D550D3}" type="pres">
      <dgm:prSet presAssocID="{75E35DAC-D059-4B36-915F-0285C96A0D54}" presName="root" presStyleCnt="0">
        <dgm:presLayoutVars>
          <dgm:dir/>
          <dgm:resizeHandles val="exact"/>
        </dgm:presLayoutVars>
      </dgm:prSet>
      <dgm:spPr/>
    </dgm:pt>
    <dgm:pt modelId="{3C29A418-58B8-4D1B-AA2C-294B913952DA}" type="pres">
      <dgm:prSet presAssocID="{75E35DAC-D059-4B36-915F-0285C96A0D54}" presName="container" presStyleCnt="0">
        <dgm:presLayoutVars>
          <dgm:dir/>
          <dgm:resizeHandles val="exact"/>
        </dgm:presLayoutVars>
      </dgm:prSet>
      <dgm:spPr/>
    </dgm:pt>
    <dgm:pt modelId="{D5706196-7AD2-405C-8BE2-2F40F8FB03E3}" type="pres">
      <dgm:prSet presAssocID="{8AC0C1EF-D118-4B37-8BBA-1A0932EC9429}" presName="compNode" presStyleCnt="0"/>
      <dgm:spPr/>
    </dgm:pt>
    <dgm:pt modelId="{E63BFC76-8807-4D55-B5C9-94CB28843CF9}" type="pres">
      <dgm:prSet presAssocID="{8AC0C1EF-D118-4B37-8BBA-1A0932EC9429}" presName="iconBgRect" presStyleLbl="bgShp" presStyleIdx="0" presStyleCnt="4"/>
      <dgm:spPr/>
    </dgm:pt>
    <dgm:pt modelId="{852B8D4F-7E96-45D9-8551-7C8496E9FCCB}" type="pres">
      <dgm:prSet presAssocID="{8AC0C1EF-D118-4B37-8BBA-1A0932EC942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E6DA82F8-C2ED-4D4E-9888-B3E11D5BA805}" type="pres">
      <dgm:prSet presAssocID="{8AC0C1EF-D118-4B37-8BBA-1A0932EC9429}" presName="spaceRect" presStyleCnt="0"/>
      <dgm:spPr/>
    </dgm:pt>
    <dgm:pt modelId="{7D201531-2DD0-447A-82DB-F8573790DD8E}" type="pres">
      <dgm:prSet presAssocID="{8AC0C1EF-D118-4B37-8BBA-1A0932EC9429}" presName="textRect" presStyleLbl="revTx" presStyleIdx="0" presStyleCnt="4">
        <dgm:presLayoutVars>
          <dgm:chMax val="1"/>
          <dgm:chPref val="1"/>
        </dgm:presLayoutVars>
      </dgm:prSet>
      <dgm:spPr/>
    </dgm:pt>
    <dgm:pt modelId="{C942E947-1416-41CC-AE48-875D41F98C3E}" type="pres">
      <dgm:prSet presAssocID="{09F10BBC-A7E5-4DBF-A914-AB3CEEC65F67}" presName="sibTrans" presStyleLbl="sibTrans2D1" presStyleIdx="0" presStyleCnt="0"/>
      <dgm:spPr/>
    </dgm:pt>
    <dgm:pt modelId="{B7B77CFF-E953-42F2-8580-11FE6FF173E4}" type="pres">
      <dgm:prSet presAssocID="{41737E5A-D96A-41B8-9ADB-D99111813777}" presName="compNode" presStyleCnt="0"/>
      <dgm:spPr/>
    </dgm:pt>
    <dgm:pt modelId="{FDA7C2BE-9937-4422-B352-CA89552C854F}" type="pres">
      <dgm:prSet presAssocID="{41737E5A-D96A-41B8-9ADB-D99111813777}" presName="iconBgRect" presStyleLbl="bgShp" presStyleIdx="1" presStyleCnt="4"/>
      <dgm:spPr/>
    </dgm:pt>
    <dgm:pt modelId="{08E9178A-7A80-4076-9A5B-46FCD41AB986}" type="pres">
      <dgm:prSet presAssocID="{41737E5A-D96A-41B8-9ADB-D9911181377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rying Face with No Fill"/>
        </a:ext>
      </dgm:extLst>
    </dgm:pt>
    <dgm:pt modelId="{8B608164-D3A6-4A70-B0D6-1BA65963FD78}" type="pres">
      <dgm:prSet presAssocID="{41737E5A-D96A-41B8-9ADB-D99111813777}" presName="spaceRect" presStyleCnt="0"/>
      <dgm:spPr/>
    </dgm:pt>
    <dgm:pt modelId="{8B90628B-3F8C-472F-8838-CC58A2AC5DD1}" type="pres">
      <dgm:prSet presAssocID="{41737E5A-D96A-41B8-9ADB-D99111813777}" presName="textRect" presStyleLbl="revTx" presStyleIdx="1" presStyleCnt="4">
        <dgm:presLayoutVars>
          <dgm:chMax val="1"/>
          <dgm:chPref val="1"/>
        </dgm:presLayoutVars>
      </dgm:prSet>
      <dgm:spPr/>
    </dgm:pt>
    <dgm:pt modelId="{C6F044AF-02CB-4267-825C-8C4FD0DFE5EB}" type="pres">
      <dgm:prSet presAssocID="{F87E2333-95DA-4E63-97A4-1E2416A1DD02}" presName="sibTrans" presStyleLbl="sibTrans2D1" presStyleIdx="0" presStyleCnt="0"/>
      <dgm:spPr/>
    </dgm:pt>
    <dgm:pt modelId="{2512BF64-4264-4F26-B806-AE6200196F68}" type="pres">
      <dgm:prSet presAssocID="{2E5AD6C3-E759-43E0-9E4C-59E58BAE9783}" presName="compNode" presStyleCnt="0"/>
      <dgm:spPr/>
    </dgm:pt>
    <dgm:pt modelId="{937FA683-A8A5-440F-A465-4F004E4CBABD}" type="pres">
      <dgm:prSet presAssocID="{2E5AD6C3-E759-43E0-9E4C-59E58BAE9783}" presName="iconBgRect" presStyleLbl="bgShp" presStyleIdx="2" presStyleCnt="4"/>
      <dgm:spPr/>
    </dgm:pt>
    <dgm:pt modelId="{131785E1-7ADA-4571-9CBB-9EABB223A84E}" type="pres">
      <dgm:prSet presAssocID="{2E5AD6C3-E759-43E0-9E4C-59E58BAE978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fused Person"/>
        </a:ext>
      </dgm:extLst>
    </dgm:pt>
    <dgm:pt modelId="{076478D0-276E-44B9-8652-9B828FD4ECD3}" type="pres">
      <dgm:prSet presAssocID="{2E5AD6C3-E759-43E0-9E4C-59E58BAE9783}" presName="spaceRect" presStyleCnt="0"/>
      <dgm:spPr/>
    </dgm:pt>
    <dgm:pt modelId="{CE97A0F5-4C3D-4421-A88F-CD526F79BF8D}" type="pres">
      <dgm:prSet presAssocID="{2E5AD6C3-E759-43E0-9E4C-59E58BAE9783}" presName="textRect" presStyleLbl="revTx" presStyleIdx="2" presStyleCnt="4">
        <dgm:presLayoutVars>
          <dgm:chMax val="1"/>
          <dgm:chPref val="1"/>
        </dgm:presLayoutVars>
      </dgm:prSet>
      <dgm:spPr/>
    </dgm:pt>
    <dgm:pt modelId="{2B82993E-AB28-46BB-9DAD-E559A3747F53}" type="pres">
      <dgm:prSet presAssocID="{BFF93886-D943-42EB-9A00-85DFEEBB7F20}" presName="sibTrans" presStyleLbl="sibTrans2D1" presStyleIdx="0" presStyleCnt="0"/>
      <dgm:spPr/>
    </dgm:pt>
    <dgm:pt modelId="{C7B5C642-C8FE-479B-8227-75FB85DAEBC5}" type="pres">
      <dgm:prSet presAssocID="{4AA78FE9-2388-49EB-84A5-4F7F26950FC1}" presName="compNode" presStyleCnt="0"/>
      <dgm:spPr/>
    </dgm:pt>
    <dgm:pt modelId="{66ADF754-35B2-40A5-AF21-D92CFE63F0AD}" type="pres">
      <dgm:prSet presAssocID="{4AA78FE9-2388-49EB-84A5-4F7F26950FC1}" presName="iconBgRect" presStyleLbl="bgShp" presStyleIdx="3" presStyleCnt="4"/>
      <dgm:spPr/>
    </dgm:pt>
    <dgm:pt modelId="{369815E1-432C-456A-A660-2A62BE887488}" type="pres">
      <dgm:prSet presAssocID="{4AA78FE9-2388-49EB-84A5-4F7F26950FC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erveau"/>
        </a:ext>
      </dgm:extLst>
    </dgm:pt>
    <dgm:pt modelId="{20912963-B246-4D6D-BB8A-D1CACECCB494}" type="pres">
      <dgm:prSet presAssocID="{4AA78FE9-2388-49EB-84A5-4F7F26950FC1}" presName="spaceRect" presStyleCnt="0"/>
      <dgm:spPr/>
    </dgm:pt>
    <dgm:pt modelId="{3CBCEE24-8128-48B9-85BC-99A54C3F6A40}" type="pres">
      <dgm:prSet presAssocID="{4AA78FE9-2388-49EB-84A5-4F7F26950FC1}" presName="textRect" presStyleLbl="revTx" presStyleIdx="3" presStyleCnt="4">
        <dgm:presLayoutVars>
          <dgm:chMax val="1"/>
          <dgm:chPref val="1"/>
        </dgm:presLayoutVars>
      </dgm:prSet>
      <dgm:spPr/>
    </dgm:pt>
  </dgm:ptLst>
  <dgm:cxnLst>
    <dgm:cxn modelId="{E8920C0E-916C-448F-8FAC-ADE6C40277AA}" type="presOf" srcId="{41737E5A-D96A-41B8-9ADB-D99111813777}" destId="{8B90628B-3F8C-472F-8838-CC58A2AC5DD1}" srcOrd="0" destOrd="0" presId="urn:microsoft.com/office/officeart/2018/2/layout/IconCircleList"/>
    <dgm:cxn modelId="{A61C3815-72E2-4281-A02A-E12A1913505F}" srcId="{75E35DAC-D059-4B36-915F-0285C96A0D54}" destId="{8AC0C1EF-D118-4B37-8BBA-1A0932EC9429}" srcOrd="0" destOrd="0" parTransId="{DFC3E8AC-C28E-4C6F-9D09-C8F3B12D5889}" sibTransId="{09F10BBC-A7E5-4DBF-A914-AB3CEEC65F67}"/>
    <dgm:cxn modelId="{B61C0916-5ED5-435D-A45F-3BCE41BDCD7E}" type="presOf" srcId="{F87E2333-95DA-4E63-97A4-1E2416A1DD02}" destId="{C6F044AF-02CB-4267-825C-8C4FD0DFE5EB}" srcOrd="0" destOrd="0" presId="urn:microsoft.com/office/officeart/2018/2/layout/IconCircleList"/>
    <dgm:cxn modelId="{372F9620-1C1A-4559-9E68-FD12D6D6BFBD}" type="presOf" srcId="{4AA78FE9-2388-49EB-84A5-4F7F26950FC1}" destId="{3CBCEE24-8128-48B9-85BC-99A54C3F6A40}" srcOrd="0" destOrd="0" presId="urn:microsoft.com/office/officeart/2018/2/layout/IconCircleList"/>
    <dgm:cxn modelId="{804F1B23-668A-425C-927B-8B38511D81D6}" type="presOf" srcId="{2E5AD6C3-E759-43E0-9E4C-59E58BAE9783}" destId="{CE97A0F5-4C3D-4421-A88F-CD526F79BF8D}" srcOrd="0" destOrd="0" presId="urn:microsoft.com/office/officeart/2018/2/layout/IconCircleList"/>
    <dgm:cxn modelId="{FD8D2E3E-6C4F-4ABA-83D2-FF3D17E5E207}" srcId="{75E35DAC-D059-4B36-915F-0285C96A0D54}" destId="{2E5AD6C3-E759-43E0-9E4C-59E58BAE9783}" srcOrd="2" destOrd="0" parTransId="{258EB1CA-9C2A-4BAB-8673-86680E69B6DA}" sibTransId="{BFF93886-D943-42EB-9A00-85DFEEBB7F20}"/>
    <dgm:cxn modelId="{0C9F7061-C799-42B4-8557-7B2ACB672DE6}" srcId="{75E35DAC-D059-4B36-915F-0285C96A0D54}" destId="{41737E5A-D96A-41B8-9ADB-D99111813777}" srcOrd="1" destOrd="0" parTransId="{7B43AAEC-438F-48A6-B797-0BE52223CC98}" sibTransId="{F87E2333-95DA-4E63-97A4-1E2416A1DD02}"/>
    <dgm:cxn modelId="{87AA2856-57B7-439F-BCB6-4454D702B848}" type="presOf" srcId="{BFF93886-D943-42EB-9A00-85DFEEBB7F20}" destId="{2B82993E-AB28-46BB-9DAD-E559A3747F53}" srcOrd="0" destOrd="0" presId="urn:microsoft.com/office/officeart/2018/2/layout/IconCircleList"/>
    <dgm:cxn modelId="{A3DDC28C-7113-4B33-8E33-E42769FF3792}" type="presOf" srcId="{75E35DAC-D059-4B36-915F-0285C96A0D54}" destId="{3E0B0BD0-9DF3-4E30-A45B-FB06D7D550D3}" srcOrd="0" destOrd="0" presId="urn:microsoft.com/office/officeart/2018/2/layout/IconCircleList"/>
    <dgm:cxn modelId="{E29E7FB8-D720-43EB-A6B3-8C9165DB19D0}" type="presOf" srcId="{09F10BBC-A7E5-4DBF-A914-AB3CEEC65F67}" destId="{C942E947-1416-41CC-AE48-875D41F98C3E}" srcOrd="0" destOrd="0" presId="urn:microsoft.com/office/officeart/2018/2/layout/IconCircleList"/>
    <dgm:cxn modelId="{BD1BC4D3-EA39-439B-A12C-339687E4B455}" srcId="{75E35DAC-D059-4B36-915F-0285C96A0D54}" destId="{4AA78FE9-2388-49EB-84A5-4F7F26950FC1}" srcOrd="3" destOrd="0" parTransId="{0A8CDA53-319B-4381-8A0A-2168E2C47F21}" sibTransId="{586EE705-DD9F-48E6-8F85-3BB98DE1169B}"/>
    <dgm:cxn modelId="{73263BF9-707B-4557-B739-B91F29EF6C0D}" type="presOf" srcId="{8AC0C1EF-D118-4B37-8BBA-1A0932EC9429}" destId="{7D201531-2DD0-447A-82DB-F8573790DD8E}" srcOrd="0" destOrd="0" presId="urn:microsoft.com/office/officeart/2018/2/layout/IconCircleList"/>
    <dgm:cxn modelId="{9712DC8E-AC72-40B9-B46E-E1876D98C9C7}" type="presParOf" srcId="{3E0B0BD0-9DF3-4E30-A45B-FB06D7D550D3}" destId="{3C29A418-58B8-4D1B-AA2C-294B913952DA}" srcOrd="0" destOrd="0" presId="urn:microsoft.com/office/officeart/2018/2/layout/IconCircleList"/>
    <dgm:cxn modelId="{C1D96707-7B1E-4362-9035-3E6EAE2C4AA4}" type="presParOf" srcId="{3C29A418-58B8-4D1B-AA2C-294B913952DA}" destId="{D5706196-7AD2-405C-8BE2-2F40F8FB03E3}" srcOrd="0" destOrd="0" presId="urn:microsoft.com/office/officeart/2018/2/layout/IconCircleList"/>
    <dgm:cxn modelId="{272FA2E6-59F7-41AA-8AFA-5433B56EB261}" type="presParOf" srcId="{D5706196-7AD2-405C-8BE2-2F40F8FB03E3}" destId="{E63BFC76-8807-4D55-B5C9-94CB28843CF9}" srcOrd="0" destOrd="0" presId="urn:microsoft.com/office/officeart/2018/2/layout/IconCircleList"/>
    <dgm:cxn modelId="{5A68D6AB-92A1-4EC5-B433-B26AF00E6B80}" type="presParOf" srcId="{D5706196-7AD2-405C-8BE2-2F40F8FB03E3}" destId="{852B8D4F-7E96-45D9-8551-7C8496E9FCCB}" srcOrd="1" destOrd="0" presId="urn:microsoft.com/office/officeart/2018/2/layout/IconCircleList"/>
    <dgm:cxn modelId="{1C2E6519-CD37-443D-AD7C-1379BCA561F6}" type="presParOf" srcId="{D5706196-7AD2-405C-8BE2-2F40F8FB03E3}" destId="{E6DA82F8-C2ED-4D4E-9888-B3E11D5BA805}" srcOrd="2" destOrd="0" presId="urn:microsoft.com/office/officeart/2018/2/layout/IconCircleList"/>
    <dgm:cxn modelId="{DC1794B6-6B46-4E9C-9681-0B9CF359DB5C}" type="presParOf" srcId="{D5706196-7AD2-405C-8BE2-2F40F8FB03E3}" destId="{7D201531-2DD0-447A-82DB-F8573790DD8E}" srcOrd="3" destOrd="0" presId="urn:microsoft.com/office/officeart/2018/2/layout/IconCircleList"/>
    <dgm:cxn modelId="{66EA7BA8-C2DA-4411-9253-D7BF839208FA}" type="presParOf" srcId="{3C29A418-58B8-4D1B-AA2C-294B913952DA}" destId="{C942E947-1416-41CC-AE48-875D41F98C3E}" srcOrd="1" destOrd="0" presId="urn:microsoft.com/office/officeart/2018/2/layout/IconCircleList"/>
    <dgm:cxn modelId="{0DE288BF-92A7-423F-A84C-8FE93DE6C7B2}" type="presParOf" srcId="{3C29A418-58B8-4D1B-AA2C-294B913952DA}" destId="{B7B77CFF-E953-42F2-8580-11FE6FF173E4}" srcOrd="2" destOrd="0" presId="urn:microsoft.com/office/officeart/2018/2/layout/IconCircleList"/>
    <dgm:cxn modelId="{D713FC6A-C168-4CC3-8BF0-F2D00DD29D22}" type="presParOf" srcId="{B7B77CFF-E953-42F2-8580-11FE6FF173E4}" destId="{FDA7C2BE-9937-4422-B352-CA89552C854F}" srcOrd="0" destOrd="0" presId="urn:microsoft.com/office/officeart/2018/2/layout/IconCircleList"/>
    <dgm:cxn modelId="{836FFCE2-279E-4674-B4FB-4A42FDB0C8FE}" type="presParOf" srcId="{B7B77CFF-E953-42F2-8580-11FE6FF173E4}" destId="{08E9178A-7A80-4076-9A5B-46FCD41AB986}" srcOrd="1" destOrd="0" presId="urn:microsoft.com/office/officeart/2018/2/layout/IconCircleList"/>
    <dgm:cxn modelId="{5111C154-203F-47EB-B72F-D2621378BCDC}" type="presParOf" srcId="{B7B77CFF-E953-42F2-8580-11FE6FF173E4}" destId="{8B608164-D3A6-4A70-B0D6-1BA65963FD78}" srcOrd="2" destOrd="0" presId="urn:microsoft.com/office/officeart/2018/2/layout/IconCircleList"/>
    <dgm:cxn modelId="{FB4A907E-095B-4381-A9F7-2F508F16C957}" type="presParOf" srcId="{B7B77CFF-E953-42F2-8580-11FE6FF173E4}" destId="{8B90628B-3F8C-472F-8838-CC58A2AC5DD1}" srcOrd="3" destOrd="0" presId="urn:microsoft.com/office/officeart/2018/2/layout/IconCircleList"/>
    <dgm:cxn modelId="{9B09EF47-9E42-4FE9-938F-BB0A4F759191}" type="presParOf" srcId="{3C29A418-58B8-4D1B-AA2C-294B913952DA}" destId="{C6F044AF-02CB-4267-825C-8C4FD0DFE5EB}" srcOrd="3" destOrd="0" presId="urn:microsoft.com/office/officeart/2018/2/layout/IconCircleList"/>
    <dgm:cxn modelId="{78F1593B-8FF5-4DC3-973B-C57C52233D13}" type="presParOf" srcId="{3C29A418-58B8-4D1B-AA2C-294B913952DA}" destId="{2512BF64-4264-4F26-B806-AE6200196F68}" srcOrd="4" destOrd="0" presId="urn:microsoft.com/office/officeart/2018/2/layout/IconCircleList"/>
    <dgm:cxn modelId="{DBE44013-EAAA-4FCA-A9A5-D62A49D22869}" type="presParOf" srcId="{2512BF64-4264-4F26-B806-AE6200196F68}" destId="{937FA683-A8A5-440F-A465-4F004E4CBABD}" srcOrd="0" destOrd="0" presId="urn:microsoft.com/office/officeart/2018/2/layout/IconCircleList"/>
    <dgm:cxn modelId="{36CD3B68-D416-4D98-9EA2-CE4A28DBB909}" type="presParOf" srcId="{2512BF64-4264-4F26-B806-AE6200196F68}" destId="{131785E1-7ADA-4571-9CBB-9EABB223A84E}" srcOrd="1" destOrd="0" presId="urn:microsoft.com/office/officeart/2018/2/layout/IconCircleList"/>
    <dgm:cxn modelId="{15EB1387-9A89-4B00-A1F7-A76E8BEE3E32}" type="presParOf" srcId="{2512BF64-4264-4F26-B806-AE6200196F68}" destId="{076478D0-276E-44B9-8652-9B828FD4ECD3}" srcOrd="2" destOrd="0" presId="urn:microsoft.com/office/officeart/2018/2/layout/IconCircleList"/>
    <dgm:cxn modelId="{AB0480CA-2C51-4B95-97C2-8DF9712D4564}" type="presParOf" srcId="{2512BF64-4264-4F26-B806-AE6200196F68}" destId="{CE97A0F5-4C3D-4421-A88F-CD526F79BF8D}" srcOrd="3" destOrd="0" presId="urn:microsoft.com/office/officeart/2018/2/layout/IconCircleList"/>
    <dgm:cxn modelId="{80F45597-C537-4E7F-9863-69001F98025E}" type="presParOf" srcId="{3C29A418-58B8-4D1B-AA2C-294B913952DA}" destId="{2B82993E-AB28-46BB-9DAD-E559A3747F53}" srcOrd="5" destOrd="0" presId="urn:microsoft.com/office/officeart/2018/2/layout/IconCircleList"/>
    <dgm:cxn modelId="{8935AD13-2C16-4DD5-B316-757458744346}" type="presParOf" srcId="{3C29A418-58B8-4D1B-AA2C-294B913952DA}" destId="{C7B5C642-C8FE-479B-8227-75FB85DAEBC5}" srcOrd="6" destOrd="0" presId="urn:microsoft.com/office/officeart/2018/2/layout/IconCircleList"/>
    <dgm:cxn modelId="{1A9890DE-1EE3-427B-9607-3E52BBE1CB37}" type="presParOf" srcId="{C7B5C642-C8FE-479B-8227-75FB85DAEBC5}" destId="{66ADF754-35B2-40A5-AF21-D92CFE63F0AD}" srcOrd="0" destOrd="0" presId="urn:microsoft.com/office/officeart/2018/2/layout/IconCircleList"/>
    <dgm:cxn modelId="{80D02A29-373F-4FE9-8DDB-89692AF007CA}" type="presParOf" srcId="{C7B5C642-C8FE-479B-8227-75FB85DAEBC5}" destId="{369815E1-432C-456A-A660-2A62BE887488}" srcOrd="1" destOrd="0" presId="urn:microsoft.com/office/officeart/2018/2/layout/IconCircleList"/>
    <dgm:cxn modelId="{73807A13-6724-426F-985E-E767B7444296}" type="presParOf" srcId="{C7B5C642-C8FE-479B-8227-75FB85DAEBC5}" destId="{20912963-B246-4D6D-BB8A-D1CACECCB494}" srcOrd="2" destOrd="0" presId="urn:microsoft.com/office/officeart/2018/2/layout/IconCircleList"/>
    <dgm:cxn modelId="{3E44F6C0-6B50-4387-9788-3004B84D9AC1}" type="presParOf" srcId="{C7B5C642-C8FE-479B-8227-75FB85DAEBC5}" destId="{3CBCEE24-8128-48B9-85BC-99A54C3F6A4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CDE2A7-9B59-42FE-A0A9-2D003F33718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A250E86-B0A5-441F-B033-0ADDB60A73AD}">
      <dgm:prSet/>
      <dgm:spPr/>
      <dgm:t>
        <a:bodyPr/>
        <a:lstStyle/>
        <a:p>
          <a:r>
            <a:rPr lang="fr-FR"/>
            <a:t>isolement et solitude : La victime se replie sur elle-même, perd confiance en son entourage et peut renoncer à demander de l'aide.</a:t>
          </a:r>
          <a:endParaRPr lang="en-US"/>
        </a:p>
      </dgm:t>
    </dgm:pt>
    <dgm:pt modelId="{44EA0372-D2FC-40C2-8F18-79B6C85FE568}" type="parTrans" cxnId="{0E116A5B-87B7-4E03-A93F-AAD2A264CC1F}">
      <dgm:prSet/>
      <dgm:spPr/>
      <dgm:t>
        <a:bodyPr/>
        <a:lstStyle/>
        <a:p>
          <a:endParaRPr lang="en-US"/>
        </a:p>
      </dgm:t>
    </dgm:pt>
    <dgm:pt modelId="{8565D784-5F93-4777-A85C-C28DF87F41EC}" type="sibTrans" cxnId="{0E116A5B-87B7-4E03-A93F-AAD2A264CC1F}">
      <dgm:prSet/>
      <dgm:spPr/>
      <dgm:t>
        <a:bodyPr/>
        <a:lstStyle/>
        <a:p>
          <a:endParaRPr lang="en-US"/>
        </a:p>
      </dgm:t>
    </dgm:pt>
    <dgm:pt modelId="{2373A3F7-29BE-421A-92AC-55270E24A4D4}">
      <dgm:prSet/>
      <dgm:spPr/>
      <dgm:t>
        <a:bodyPr/>
        <a:lstStyle/>
        <a:p>
          <a:r>
            <a:rPr lang="fr-FR"/>
            <a:t>Méfiance généralisée : Perte de confiance envers les autres, y compris les amis et les adultes.</a:t>
          </a:r>
          <a:endParaRPr lang="en-US"/>
        </a:p>
      </dgm:t>
    </dgm:pt>
    <dgm:pt modelId="{5DC102C6-F696-46C5-97E8-C6D9B71863FC}" type="parTrans" cxnId="{46899095-C1C2-4CD2-8B7F-DD36DCE3FC93}">
      <dgm:prSet/>
      <dgm:spPr/>
      <dgm:t>
        <a:bodyPr/>
        <a:lstStyle/>
        <a:p>
          <a:endParaRPr lang="en-US"/>
        </a:p>
      </dgm:t>
    </dgm:pt>
    <dgm:pt modelId="{E7FDB6A9-BA58-4947-9C68-39DF06B13C69}" type="sibTrans" cxnId="{46899095-C1C2-4CD2-8B7F-DD36DCE3FC93}">
      <dgm:prSet/>
      <dgm:spPr/>
      <dgm:t>
        <a:bodyPr/>
        <a:lstStyle/>
        <a:p>
          <a:endParaRPr lang="en-US"/>
        </a:p>
      </dgm:t>
    </dgm:pt>
    <dgm:pt modelId="{7EEC332F-F02A-4DCF-BE01-1D02F4F6984C}">
      <dgm:prSet/>
      <dgm:spPr/>
      <dgm:t>
        <a:bodyPr/>
        <a:lstStyle/>
        <a:p>
          <a:r>
            <a:rPr lang="fr-FR"/>
            <a:t>Phobie sociale ou scolaire : Refus d'aller à l'école ou d'interagir socialement par peur d'y rencontrer le harceleur ou de subir de nouvelles attaques.</a:t>
          </a:r>
          <a:endParaRPr lang="en-US"/>
        </a:p>
      </dgm:t>
    </dgm:pt>
    <dgm:pt modelId="{052BCFB9-D550-4F67-AA63-605EECC7A9DA}" type="parTrans" cxnId="{5E78DEA2-539C-46DA-91B5-ED8D581EA08D}">
      <dgm:prSet/>
      <dgm:spPr/>
      <dgm:t>
        <a:bodyPr/>
        <a:lstStyle/>
        <a:p>
          <a:endParaRPr lang="en-US"/>
        </a:p>
      </dgm:t>
    </dgm:pt>
    <dgm:pt modelId="{1EED3880-CE33-4D72-8F07-07F95491F58F}" type="sibTrans" cxnId="{5E78DEA2-539C-46DA-91B5-ED8D581EA08D}">
      <dgm:prSet/>
      <dgm:spPr/>
      <dgm:t>
        <a:bodyPr/>
        <a:lstStyle/>
        <a:p>
          <a:endParaRPr lang="en-US"/>
        </a:p>
      </dgm:t>
    </dgm:pt>
    <dgm:pt modelId="{76BF3BA2-FCE3-4DD6-B258-472E0BCEBC72}">
      <dgm:prSet/>
      <dgm:spPr/>
      <dgm:t>
        <a:bodyPr/>
        <a:lstStyle/>
        <a:p>
          <a:r>
            <a:rPr lang="fr-FR"/>
            <a:t>Vulnérabilité relationnelle : Difficultés à construire des relations saines et durables (amicales ou amoureuses) dans le futur.</a:t>
          </a:r>
          <a:endParaRPr lang="en-US"/>
        </a:p>
      </dgm:t>
    </dgm:pt>
    <dgm:pt modelId="{A2AE9D92-F89F-4C14-8A20-CA0C9D329D2C}" type="parTrans" cxnId="{B072ABB0-2D82-489F-AB33-DC8C9D74C409}">
      <dgm:prSet/>
      <dgm:spPr/>
      <dgm:t>
        <a:bodyPr/>
        <a:lstStyle/>
        <a:p>
          <a:endParaRPr lang="en-US"/>
        </a:p>
      </dgm:t>
    </dgm:pt>
    <dgm:pt modelId="{6345E0D0-5E69-41A6-8665-3413C69EB1F4}" type="sibTrans" cxnId="{B072ABB0-2D82-489F-AB33-DC8C9D74C409}">
      <dgm:prSet/>
      <dgm:spPr/>
      <dgm:t>
        <a:bodyPr/>
        <a:lstStyle/>
        <a:p>
          <a:endParaRPr lang="en-US"/>
        </a:p>
      </dgm:t>
    </dgm:pt>
    <dgm:pt modelId="{943051AB-5127-4C8C-8CCD-0967C7553E2B}" type="pres">
      <dgm:prSet presAssocID="{5BCDE2A7-9B59-42FE-A0A9-2D003F337180}" presName="linear" presStyleCnt="0">
        <dgm:presLayoutVars>
          <dgm:animLvl val="lvl"/>
          <dgm:resizeHandles val="exact"/>
        </dgm:presLayoutVars>
      </dgm:prSet>
      <dgm:spPr/>
    </dgm:pt>
    <dgm:pt modelId="{C8C8D2C9-7F2C-4CBF-909D-8903D6C6E60E}" type="pres">
      <dgm:prSet presAssocID="{FA250E86-B0A5-441F-B033-0ADDB60A73AD}" presName="parentText" presStyleLbl="node1" presStyleIdx="0" presStyleCnt="4">
        <dgm:presLayoutVars>
          <dgm:chMax val="0"/>
          <dgm:bulletEnabled val="1"/>
        </dgm:presLayoutVars>
      </dgm:prSet>
      <dgm:spPr/>
    </dgm:pt>
    <dgm:pt modelId="{58CC6EF6-F8A4-4A78-8D35-1F4A2870EE9E}" type="pres">
      <dgm:prSet presAssocID="{8565D784-5F93-4777-A85C-C28DF87F41EC}" presName="spacer" presStyleCnt="0"/>
      <dgm:spPr/>
    </dgm:pt>
    <dgm:pt modelId="{D67937C3-BAB0-4CD7-AC5F-A304F5EF5E07}" type="pres">
      <dgm:prSet presAssocID="{2373A3F7-29BE-421A-92AC-55270E24A4D4}" presName="parentText" presStyleLbl="node1" presStyleIdx="1" presStyleCnt="4">
        <dgm:presLayoutVars>
          <dgm:chMax val="0"/>
          <dgm:bulletEnabled val="1"/>
        </dgm:presLayoutVars>
      </dgm:prSet>
      <dgm:spPr/>
    </dgm:pt>
    <dgm:pt modelId="{D002FFCB-6856-4D37-B419-AA606833F82B}" type="pres">
      <dgm:prSet presAssocID="{E7FDB6A9-BA58-4947-9C68-39DF06B13C69}" presName="spacer" presStyleCnt="0"/>
      <dgm:spPr/>
    </dgm:pt>
    <dgm:pt modelId="{912F4F7F-B325-43FA-BABF-D02443FB04D2}" type="pres">
      <dgm:prSet presAssocID="{7EEC332F-F02A-4DCF-BE01-1D02F4F6984C}" presName="parentText" presStyleLbl="node1" presStyleIdx="2" presStyleCnt="4">
        <dgm:presLayoutVars>
          <dgm:chMax val="0"/>
          <dgm:bulletEnabled val="1"/>
        </dgm:presLayoutVars>
      </dgm:prSet>
      <dgm:spPr/>
    </dgm:pt>
    <dgm:pt modelId="{EA2F8145-4F26-42AE-BC9A-8F37CE35BE8F}" type="pres">
      <dgm:prSet presAssocID="{1EED3880-CE33-4D72-8F07-07F95491F58F}" presName="spacer" presStyleCnt="0"/>
      <dgm:spPr/>
    </dgm:pt>
    <dgm:pt modelId="{F64E299D-9786-4E44-AE3C-B2CDA288B184}" type="pres">
      <dgm:prSet presAssocID="{76BF3BA2-FCE3-4DD6-B258-472E0BCEBC72}" presName="parentText" presStyleLbl="node1" presStyleIdx="3" presStyleCnt="4">
        <dgm:presLayoutVars>
          <dgm:chMax val="0"/>
          <dgm:bulletEnabled val="1"/>
        </dgm:presLayoutVars>
      </dgm:prSet>
      <dgm:spPr/>
    </dgm:pt>
  </dgm:ptLst>
  <dgm:cxnLst>
    <dgm:cxn modelId="{6BB8F800-CD66-4CDF-B479-F5740B3D1723}" type="presOf" srcId="{7EEC332F-F02A-4DCF-BE01-1D02F4F6984C}" destId="{912F4F7F-B325-43FA-BABF-D02443FB04D2}" srcOrd="0" destOrd="0" presId="urn:microsoft.com/office/officeart/2005/8/layout/vList2"/>
    <dgm:cxn modelId="{E2CE790A-7F68-45E9-9565-68C29BA0C1B1}" type="presOf" srcId="{76BF3BA2-FCE3-4DD6-B258-472E0BCEBC72}" destId="{F64E299D-9786-4E44-AE3C-B2CDA288B184}" srcOrd="0" destOrd="0" presId="urn:microsoft.com/office/officeart/2005/8/layout/vList2"/>
    <dgm:cxn modelId="{0E116A5B-87B7-4E03-A93F-AAD2A264CC1F}" srcId="{5BCDE2A7-9B59-42FE-A0A9-2D003F337180}" destId="{FA250E86-B0A5-441F-B033-0ADDB60A73AD}" srcOrd="0" destOrd="0" parTransId="{44EA0372-D2FC-40C2-8F18-79B6C85FE568}" sibTransId="{8565D784-5F93-4777-A85C-C28DF87F41EC}"/>
    <dgm:cxn modelId="{46899095-C1C2-4CD2-8B7F-DD36DCE3FC93}" srcId="{5BCDE2A7-9B59-42FE-A0A9-2D003F337180}" destId="{2373A3F7-29BE-421A-92AC-55270E24A4D4}" srcOrd="1" destOrd="0" parTransId="{5DC102C6-F696-46C5-97E8-C6D9B71863FC}" sibTransId="{E7FDB6A9-BA58-4947-9C68-39DF06B13C69}"/>
    <dgm:cxn modelId="{8558239D-01F7-4DAF-AB32-B7F015BF2638}" type="presOf" srcId="{5BCDE2A7-9B59-42FE-A0A9-2D003F337180}" destId="{943051AB-5127-4C8C-8CCD-0967C7553E2B}" srcOrd="0" destOrd="0" presId="urn:microsoft.com/office/officeart/2005/8/layout/vList2"/>
    <dgm:cxn modelId="{5E78DEA2-539C-46DA-91B5-ED8D581EA08D}" srcId="{5BCDE2A7-9B59-42FE-A0A9-2D003F337180}" destId="{7EEC332F-F02A-4DCF-BE01-1D02F4F6984C}" srcOrd="2" destOrd="0" parTransId="{052BCFB9-D550-4F67-AA63-605EECC7A9DA}" sibTransId="{1EED3880-CE33-4D72-8F07-07F95491F58F}"/>
    <dgm:cxn modelId="{B072ABB0-2D82-489F-AB33-DC8C9D74C409}" srcId="{5BCDE2A7-9B59-42FE-A0A9-2D003F337180}" destId="{76BF3BA2-FCE3-4DD6-B258-472E0BCEBC72}" srcOrd="3" destOrd="0" parTransId="{A2AE9D92-F89F-4C14-8A20-CA0C9D329D2C}" sibTransId="{6345E0D0-5E69-41A6-8665-3413C69EB1F4}"/>
    <dgm:cxn modelId="{25DFDFC3-7BCC-44C0-83FC-292F3084A786}" type="presOf" srcId="{2373A3F7-29BE-421A-92AC-55270E24A4D4}" destId="{D67937C3-BAB0-4CD7-AC5F-A304F5EF5E07}" srcOrd="0" destOrd="0" presId="urn:microsoft.com/office/officeart/2005/8/layout/vList2"/>
    <dgm:cxn modelId="{B7C4BED9-BA57-4B5A-BD45-9AC8B7F168E9}" type="presOf" srcId="{FA250E86-B0A5-441F-B033-0ADDB60A73AD}" destId="{C8C8D2C9-7F2C-4CBF-909D-8903D6C6E60E}" srcOrd="0" destOrd="0" presId="urn:microsoft.com/office/officeart/2005/8/layout/vList2"/>
    <dgm:cxn modelId="{DCBCF6BD-047B-4588-8458-C9166D4D1452}" type="presParOf" srcId="{943051AB-5127-4C8C-8CCD-0967C7553E2B}" destId="{C8C8D2C9-7F2C-4CBF-909D-8903D6C6E60E}" srcOrd="0" destOrd="0" presId="urn:microsoft.com/office/officeart/2005/8/layout/vList2"/>
    <dgm:cxn modelId="{86279B79-62C7-4A5D-B211-42473907A559}" type="presParOf" srcId="{943051AB-5127-4C8C-8CCD-0967C7553E2B}" destId="{58CC6EF6-F8A4-4A78-8D35-1F4A2870EE9E}" srcOrd="1" destOrd="0" presId="urn:microsoft.com/office/officeart/2005/8/layout/vList2"/>
    <dgm:cxn modelId="{530E0A56-DDEC-4832-A47B-6DAB27256088}" type="presParOf" srcId="{943051AB-5127-4C8C-8CCD-0967C7553E2B}" destId="{D67937C3-BAB0-4CD7-AC5F-A304F5EF5E07}" srcOrd="2" destOrd="0" presId="urn:microsoft.com/office/officeart/2005/8/layout/vList2"/>
    <dgm:cxn modelId="{CA90CBB6-B25A-4D45-B129-4DC1534CCB8A}" type="presParOf" srcId="{943051AB-5127-4C8C-8CCD-0967C7553E2B}" destId="{D002FFCB-6856-4D37-B419-AA606833F82B}" srcOrd="3" destOrd="0" presId="urn:microsoft.com/office/officeart/2005/8/layout/vList2"/>
    <dgm:cxn modelId="{AE7012C2-4930-4544-BE94-D7D59675126B}" type="presParOf" srcId="{943051AB-5127-4C8C-8CCD-0967C7553E2B}" destId="{912F4F7F-B325-43FA-BABF-D02443FB04D2}" srcOrd="4" destOrd="0" presId="urn:microsoft.com/office/officeart/2005/8/layout/vList2"/>
    <dgm:cxn modelId="{AC1BFEC2-A9DB-47F3-A359-0E1A95668EA8}" type="presParOf" srcId="{943051AB-5127-4C8C-8CCD-0967C7553E2B}" destId="{EA2F8145-4F26-42AE-BC9A-8F37CE35BE8F}" srcOrd="5" destOrd="0" presId="urn:microsoft.com/office/officeart/2005/8/layout/vList2"/>
    <dgm:cxn modelId="{3C125AAD-A050-435E-B771-6B300C601CFD}" type="presParOf" srcId="{943051AB-5127-4C8C-8CCD-0967C7553E2B}" destId="{F64E299D-9786-4E44-AE3C-B2CDA288B18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52C38D-19F9-4344-BC01-51DCE88CB137}" type="doc">
      <dgm:prSet loTypeId="urn:microsoft.com/office/officeart/2005/8/layout/default" loCatId="list" qsTypeId="urn:microsoft.com/office/officeart/2005/8/quickstyle/simple4" qsCatId="simple" csTypeId="urn:microsoft.com/office/officeart/2005/8/colors/colorful1" csCatId="colorful"/>
      <dgm:spPr/>
      <dgm:t>
        <a:bodyPr/>
        <a:lstStyle/>
        <a:p>
          <a:endParaRPr lang="en-US"/>
        </a:p>
      </dgm:t>
    </dgm:pt>
    <dgm:pt modelId="{F17B189D-96CE-4228-ACAA-ED5687FAAB57}">
      <dgm:prSet/>
      <dgm:spPr/>
      <dgm:t>
        <a:bodyPr/>
        <a:lstStyle/>
        <a:p>
          <a:r>
            <a:rPr lang="fr-FR" b="1"/>
            <a:t>Maîtrisez vos paramètres de confidentialité :</a:t>
          </a:r>
          <a:r>
            <a:rPr lang="fr-FR"/>
            <a:t> Sur les réseaux sociaux et autres plateformes, assurez-vous de limiter l'accès à vos publications et à votre profil aux personnes que vous connaissez et en qui vous avez confiance.</a:t>
          </a:r>
          <a:endParaRPr lang="en-US"/>
        </a:p>
      </dgm:t>
    </dgm:pt>
    <dgm:pt modelId="{B846A0A8-0549-4F09-A4D4-68BC9F087383}" type="parTrans" cxnId="{4F0C0A52-E981-4B7B-A561-7CC1C139AE18}">
      <dgm:prSet/>
      <dgm:spPr/>
      <dgm:t>
        <a:bodyPr/>
        <a:lstStyle/>
        <a:p>
          <a:endParaRPr lang="en-US"/>
        </a:p>
      </dgm:t>
    </dgm:pt>
    <dgm:pt modelId="{8C1BAD4D-C980-4516-A9BB-07175B2D3138}" type="sibTrans" cxnId="{4F0C0A52-E981-4B7B-A561-7CC1C139AE18}">
      <dgm:prSet/>
      <dgm:spPr/>
      <dgm:t>
        <a:bodyPr/>
        <a:lstStyle/>
        <a:p>
          <a:endParaRPr lang="en-US"/>
        </a:p>
      </dgm:t>
    </dgm:pt>
    <dgm:pt modelId="{800F4562-E8E7-49D9-B74A-C1205A395F2D}">
      <dgm:prSet/>
      <dgm:spPr/>
      <dgm:t>
        <a:bodyPr/>
        <a:lstStyle/>
        <a:p>
          <a:r>
            <a:rPr lang="fr-FR" b="1"/>
            <a:t>Partagez le minimum d'informations personnelles :</a:t>
          </a:r>
          <a:r>
            <a:rPr lang="fr-FR"/>
            <a:t> Évitez de publier votre adresse, numéro de téléphone, opinions sensibles, ou des détails trop précis sur votre emploi du temps ou votre état de santé. Moins vous en dites, moins les informations pourront être utilisées contre vous.</a:t>
          </a:r>
          <a:endParaRPr lang="en-US"/>
        </a:p>
      </dgm:t>
    </dgm:pt>
    <dgm:pt modelId="{F3B912ED-9B36-49A2-BC17-CD7B8677CE8A}" type="parTrans" cxnId="{2442381C-2B2C-421B-892B-9E9D57F03D9B}">
      <dgm:prSet/>
      <dgm:spPr/>
      <dgm:t>
        <a:bodyPr/>
        <a:lstStyle/>
        <a:p>
          <a:endParaRPr lang="en-US"/>
        </a:p>
      </dgm:t>
    </dgm:pt>
    <dgm:pt modelId="{168E419C-2EE8-46AE-A31A-5CD80AB5ECF5}" type="sibTrans" cxnId="{2442381C-2B2C-421B-892B-9E9D57F03D9B}">
      <dgm:prSet/>
      <dgm:spPr/>
      <dgm:t>
        <a:bodyPr/>
        <a:lstStyle/>
        <a:p>
          <a:endParaRPr lang="en-US"/>
        </a:p>
      </dgm:t>
    </dgm:pt>
    <dgm:pt modelId="{16B399C3-BAE5-467F-9FE6-908482F6CDF4}">
      <dgm:prSet/>
      <dgm:spPr/>
      <dgm:t>
        <a:bodyPr/>
        <a:lstStyle/>
        <a:p>
          <a:r>
            <a:rPr lang="fr-FR" b="1"/>
            <a:t>Réfléchissez avant de publier :</a:t>
          </a:r>
          <a:r>
            <a:rPr lang="fr-FR"/>
            <a:t> Demandez-vous si le contenu que vous êtes sur le point d'envoyer (message, photo, commentaire) pourrait vous porter préjudice ou blesser quelqu'un. Sur Internet, ce qui est publié laisse souvent une trace, même après suppression.</a:t>
          </a:r>
          <a:endParaRPr lang="en-US"/>
        </a:p>
      </dgm:t>
    </dgm:pt>
    <dgm:pt modelId="{EBD43CD2-9012-4E80-8B0D-0E85387A409D}" type="parTrans" cxnId="{BD985754-4A06-49FF-8D78-FA0B6B83B350}">
      <dgm:prSet/>
      <dgm:spPr/>
      <dgm:t>
        <a:bodyPr/>
        <a:lstStyle/>
        <a:p>
          <a:endParaRPr lang="en-US"/>
        </a:p>
      </dgm:t>
    </dgm:pt>
    <dgm:pt modelId="{B1857593-CBF1-44DE-ABA9-FDC4173524FB}" type="sibTrans" cxnId="{BD985754-4A06-49FF-8D78-FA0B6B83B350}">
      <dgm:prSet/>
      <dgm:spPr/>
      <dgm:t>
        <a:bodyPr/>
        <a:lstStyle/>
        <a:p>
          <a:endParaRPr lang="en-US"/>
        </a:p>
      </dgm:t>
    </dgm:pt>
    <dgm:pt modelId="{530BBE22-4B4D-4D97-9AE5-D726A9B86EC0}">
      <dgm:prSet/>
      <dgm:spPr/>
      <dgm:t>
        <a:bodyPr/>
        <a:lstStyle/>
        <a:p>
          <a:r>
            <a:rPr lang="fr-FR" b="1"/>
            <a:t>Sécurisez vos comptes :</a:t>
          </a:r>
          <a:r>
            <a:rPr lang="fr-FR"/>
            <a:t> Utilisez des </a:t>
          </a:r>
          <a:r>
            <a:rPr lang="fr-FR" b="1"/>
            <a:t>mots de passe solides</a:t>
          </a:r>
          <a:r>
            <a:rPr lang="fr-FR"/>
            <a:t> et différents pour chaque compte, et activez la </a:t>
          </a:r>
          <a:r>
            <a:rPr lang="fr-FR" b="1"/>
            <a:t>double authentification</a:t>
          </a:r>
          <a:r>
            <a:rPr lang="fr-FR"/>
            <a:t> (si disponible).</a:t>
          </a:r>
          <a:endParaRPr lang="en-US"/>
        </a:p>
      </dgm:t>
    </dgm:pt>
    <dgm:pt modelId="{E75EA0D9-7FD4-4904-9C9E-EFD7BD916308}" type="parTrans" cxnId="{F8514B2C-8452-4B54-8BB5-02414862CD86}">
      <dgm:prSet/>
      <dgm:spPr/>
      <dgm:t>
        <a:bodyPr/>
        <a:lstStyle/>
        <a:p>
          <a:endParaRPr lang="en-US"/>
        </a:p>
      </dgm:t>
    </dgm:pt>
    <dgm:pt modelId="{61A4C9AC-4135-4DA5-9FE5-DD671EA7B2CD}" type="sibTrans" cxnId="{F8514B2C-8452-4B54-8BB5-02414862CD86}">
      <dgm:prSet/>
      <dgm:spPr/>
      <dgm:t>
        <a:bodyPr/>
        <a:lstStyle/>
        <a:p>
          <a:endParaRPr lang="en-US"/>
        </a:p>
      </dgm:t>
    </dgm:pt>
    <dgm:pt modelId="{996453AB-463B-41D8-95A7-5698D80D7523}">
      <dgm:prSet/>
      <dgm:spPr/>
      <dgm:t>
        <a:bodyPr/>
        <a:lstStyle/>
        <a:p>
          <a:r>
            <a:rPr lang="fr-FR" b="1"/>
            <a:t>Ne partagez pas vos mots de passe :</a:t>
          </a:r>
          <a:r>
            <a:rPr lang="fr-FR"/>
            <a:t> Même avec un ami proche, un mot de passe doit rester strictement personnel et confidentiel.</a:t>
          </a:r>
          <a:endParaRPr lang="en-US"/>
        </a:p>
      </dgm:t>
    </dgm:pt>
    <dgm:pt modelId="{83F16CF3-EE9E-4202-B0C7-DD5DC8FD50C8}" type="parTrans" cxnId="{FE7ADC0E-7A5E-4E94-8C56-5024F3C5C686}">
      <dgm:prSet/>
      <dgm:spPr/>
      <dgm:t>
        <a:bodyPr/>
        <a:lstStyle/>
        <a:p>
          <a:endParaRPr lang="en-US"/>
        </a:p>
      </dgm:t>
    </dgm:pt>
    <dgm:pt modelId="{F0312BA7-76E8-4DDB-AE5A-BF1C7906ACED}" type="sibTrans" cxnId="{FE7ADC0E-7A5E-4E94-8C56-5024F3C5C686}">
      <dgm:prSet/>
      <dgm:spPr/>
      <dgm:t>
        <a:bodyPr/>
        <a:lstStyle/>
        <a:p>
          <a:endParaRPr lang="en-US"/>
        </a:p>
      </dgm:t>
    </dgm:pt>
    <dgm:pt modelId="{FFC0BC9D-0312-47F9-AF77-C5E9FD341641}">
      <dgm:prSet/>
      <dgm:spPr/>
      <dgm:t>
        <a:bodyPr/>
        <a:lstStyle/>
        <a:p>
          <a:r>
            <a:rPr lang="fr-FR" b="1"/>
            <a:t>Contrôlez les identifications :</a:t>
          </a:r>
          <a:r>
            <a:rPr lang="fr-FR"/>
            <a:t> Vérifiez les photos et les publications sur lesquelles vous êtes identifié(e) et refusez l'identification si vous n'êtes pas à l'aise avec le contenu.</a:t>
          </a:r>
          <a:endParaRPr lang="en-US"/>
        </a:p>
      </dgm:t>
    </dgm:pt>
    <dgm:pt modelId="{07F81BD2-88D2-4028-A6E9-52AC0781B34F}" type="parTrans" cxnId="{8C246E00-4886-4B90-96C3-BE6287D88A05}">
      <dgm:prSet/>
      <dgm:spPr/>
      <dgm:t>
        <a:bodyPr/>
        <a:lstStyle/>
        <a:p>
          <a:endParaRPr lang="en-US"/>
        </a:p>
      </dgm:t>
    </dgm:pt>
    <dgm:pt modelId="{869FDD5F-548B-447E-8E0B-AD186EAF24F0}" type="sibTrans" cxnId="{8C246E00-4886-4B90-96C3-BE6287D88A05}">
      <dgm:prSet/>
      <dgm:spPr/>
      <dgm:t>
        <a:bodyPr/>
        <a:lstStyle/>
        <a:p>
          <a:endParaRPr lang="en-US"/>
        </a:p>
      </dgm:t>
    </dgm:pt>
    <dgm:pt modelId="{04F44B66-0C19-4D1C-BCAF-972693A0AB65}" type="pres">
      <dgm:prSet presAssocID="{3152C38D-19F9-4344-BC01-51DCE88CB137}" presName="diagram" presStyleCnt="0">
        <dgm:presLayoutVars>
          <dgm:dir/>
          <dgm:resizeHandles val="exact"/>
        </dgm:presLayoutVars>
      </dgm:prSet>
      <dgm:spPr/>
    </dgm:pt>
    <dgm:pt modelId="{56ECBA7B-B75E-4EC0-94CA-10748E0B827B}" type="pres">
      <dgm:prSet presAssocID="{F17B189D-96CE-4228-ACAA-ED5687FAAB57}" presName="node" presStyleLbl="node1" presStyleIdx="0" presStyleCnt="6">
        <dgm:presLayoutVars>
          <dgm:bulletEnabled val="1"/>
        </dgm:presLayoutVars>
      </dgm:prSet>
      <dgm:spPr/>
    </dgm:pt>
    <dgm:pt modelId="{4BBBE7BE-A87B-4877-9C29-BF1EC9104C63}" type="pres">
      <dgm:prSet presAssocID="{8C1BAD4D-C980-4516-A9BB-07175B2D3138}" presName="sibTrans" presStyleCnt="0"/>
      <dgm:spPr/>
    </dgm:pt>
    <dgm:pt modelId="{064A9453-E074-47C0-88C1-BCE56A18A2FE}" type="pres">
      <dgm:prSet presAssocID="{800F4562-E8E7-49D9-B74A-C1205A395F2D}" presName="node" presStyleLbl="node1" presStyleIdx="1" presStyleCnt="6">
        <dgm:presLayoutVars>
          <dgm:bulletEnabled val="1"/>
        </dgm:presLayoutVars>
      </dgm:prSet>
      <dgm:spPr/>
    </dgm:pt>
    <dgm:pt modelId="{A1363CFC-5851-442E-8601-8B6157E06DFD}" type="pres">
      <dgm:prSet presAssocID="{168E419C-2EE8-46AE-A31A-5CD80AB5ECF5}" presName="sibTrans" presStyleCnt="0"/>
      <dgm:spPr/>
    </dgm:pt>
    <dgm:pt modelId="{303D020C-04F5-4CDE-AA64-DA5BCC9CF14E}" type="pres">
      <dgm:prSet presAssocID="{16B399C3-BAE5-467F-9FE6-908482F6CDF4}" presName="node" presStyleLbl="node1" presStyleIdx="2" presStyleCnt="6">
        <dgm:presLayoutVars>
          <dgm:bulletEnabled val="1"/>
        </dgm:presLayoutVars>
      </dgm:prSet>
      <dgm:spPr/>
    </dgm:pt>
    <dgm:pt modelId="{7BC93DBD-A3D6-4891-80B0-AB373C3CAF23}" type="pres">
      <dgm:prSet presAssocID="{B1857593-CBF1-44DE-ABA9-FDC4173524FB}" presName="sibTrans" presStyleCnt="0"/>
      <dgm:spPr/>
    </dgm:pt>
    <dgm:pt modelId="{B9CFA84D-495A-482A-82DD-C0336F7D069C}" type="pres">
      <dgm:prSet presAssocID="{530BBE22-4B4D-4D97-9AE5-D726A9B86EC0}" presName="node" presStyleLbl="node1" presStyleIdx="3" presStyleCnt="6">
        <dgm:presLayoutVars>
          <dgm:bulletEnabled val="1"/>
        </dgm:presLayoutVars>
      </dgm:prSet>
      <dgm:spPr/>
    </dgm:pt>
    <dgm:pt modelId="{900CCE2F-BB58-4C66-A68F-D0138D6A5CAD}" type="pres">
      <dgm:prSet presAssocID="{61A4C9AC-4135-4DA5-9FE5-DD671EA7B2CD}" presName="sibTrans" presStyleCnt="0"/>
      <dgm:spPr/>
    </dgm:pt>
    <dgm:pt modelId="{A885BD64-8B25-465F-B773-7B738BB137BC}" type="pres">
      <dgm:prSet presAssocID="{996453AB-463B-41D8-95A7-5698D80D7523}" presName="node" presStyleLbl="node1" presStyleIdx="4" presStyleCnt="6">
        <dgm:presLayoutVars>
          <dgm:bulletEnabled val="1"/>
        </dgm:presLayoutVars>
      </dgm:prSet>
      <dgm:spPr/>
    </dgm:pt>
    <dgm:pt modelId="{8B71DA5C-1971-40A6-9331-CBC5D2486F63}" type="pres">
      <dgm:prSet presAssocID="{F0312BA7-76E8-4DDB-AE5A-BF1C7906ACED}" presName="sibTrans" presStyleCnt="0"/>
      <dgm:spPr/>
    </dgm:pt>
    <dgm:pt modelId="{CBCE95EC-D553-40D1-8E56-08089B7018A5}" type="pres">
      <dgm:prSet presAssocID="{FFC0BC9D-0312-47F9-AF77-C5E9FD341641}" presName="node" presStyleLbl="node1" presStyleIdx="5" presStyleCnt="6">
        <dgm:presLayoutVars>
          <dgm:bulletEnabled val="1"/>
        </dgm:presLayoutVars>
      </dgm:prSet>
      <dgm:spPr/>
    </dgm:pt>
  </dgm:ptLst>
  <dgm:cxnLst>
    <dgm:cxn modelId="{8C246E00-4886-4B90-96C3-BE6287D88A05}" srcId="{3152C38D-19F9-4344-BC01-51DCE88CB137}" destId="{FFC0BC9D-0312-47F9-AF77-C5E9FD341641}" srcOrd="5" destOrd="0" parTransId="{07F81BD2-88D2-4028-A6E9-52AC0781B34F}" sibTransId="{869FDD5F-548B-447E-8E0B-AD186EAF24F0}"/>
    <dgm:cxn modelId="{FE7ADC0E-7A5E-4E94-8C56-5024F3C5C686}" srcId="{3152C38D-19F9-4344-BC01-51DCE88CB137}" destId="{996453AB-463B-41D8-95A7-5698D80D7523}" srcOrd="4" destOrd="0" parTransId="{83F16CF3-EE9E-4202-B0C7-DD5DC8FD50C8}" sibTransId="{F0312BA7-76E8-4DDB-AE5A-BF1C7906ACED}"/>
    <dgm:cxn modelId="{2442381C-2B2C-421B-892B-9E9D57F03D9B}" srcId="{3152C38D-19F9-4344-BC01-51DCE88CB137}" destId="{800F4562-E8E7-49D9-B74A-C1205A395F2D}" srcOrd="1" destOrd="0" parTransId="{F3B912ED-9B36-49A2-BC17-CD7B8677CE8A}" sibTransId="{168E419C-2EE8-46AE-A31A-5CD80AB5ECF5}"/>
    <dgm:cxn modelId="{59210A28-1320-4DB0-9141-A663B01429C9}" type="presOf" srcId="{16B399C3-BAE5-467F-9FE6-908482F6CDF4}" destId="{303D020C-04F5-4CDE-AA64-DA5BCC9CF14E}" srcOrd="0" destOrd="0" presId="urn:microsoft.com/office/officeart/2005/8/layout/default"/>
    <dgm:cxn modelId="{F8514B2C-8452-4B54-8BB5-02414862CD86}" srcId="{3152C38D-19F9-4344-BC01-51DCE88CB137}" destId="{530BBE22-4B4D-4D97-9AE5-D726A9B86EC0}" srcOrd="3" destOrd="0" parTransId="{E75EA0D9-7FD4-4904-9C9E-EFD7BD916308}" sibTransId="{61A4C9AC-4135-4DA5-9FE5-DD671EA7B2CD}"/>
    <dgm:cxn modelId="{754EF734-E0BF-48A2-87F8-F010EAD17972}" type="presOf" srcId="{F17B189D-96CE-4228-ACAA-ED5687FAAB57}" destId="{56ECBA7B-B75E-4EC0-94CA-10748E0B827B}" srcOrd="0" destOrd="0" presId="urn:microsoft.com/office/officeart/2005/8/layout/default"/>
    <dgm:cxn modelId="{DB513F3D-5186-4FA8-AFEF-85F2913C4616}" type="presOf" srcId="{800F4562-E8E7-49D9-B74A-C1205A395F2D}" destId="{064A9453-E074-47C0-88C1-BCE56A18A2FE}" srcOrd="0" destOrd="0" presId="urn:microsoft.com/office/officeart/2005/8/layout/default"/>
    <dgm:cxn modelId="{4F0C0A52-E981-4B7B-A561-7CC1C139AE18}" srcId="{3152C38D-19F9-4344-BC01-51DCE88CB137}" destId="{F17B189D-96CE-4228-ACAA-ED5687FAAB57}" srcOrd="0" destOrd="0" parTransId="{B846A0A8-0549-4F09-A4D4-68BC9F087383}" sibTransId="{8C1BAD4D-C980-4516-A9BB-07175B2D3138}"/>
    <dgm:cxn modelId="{BD985754-4A06-49FF-8D78-FA0B6B83B350}" srcId="{3152C38D-19F9-4344-BC01-51DCE88CB137}" destId="{16B399C3-BAE5-467F-9FE6-908482F6CDF4}" srcOrd="2" destOrd="0" parTransId="{EBD43CD2-9012-4E80-8B0D-0E85387A409D}" sibTransId="{B1857593-CBF1-44DE-ABA9-FDC4173524FB}"/>
    <dgm:cxn modelId="{AA3FECB6-93BB-4812-8DB4-1509535E0949}" type="presOf" srcId="{530BBE22-4B4D-4D97-9AE5-D726A9B86EC0}" destId="{B9CFA84D-495A-482A-82DD-C0336F7D069C}" srcOrd="0" destOrd="0" presId="urn:microsoft.com/office/officeart/2005/8/layout/default"/>
    <dgm:cxn modelId="{27BDB0C7-9D12-4BB4-89DE-A7C07D052C67}" type="presOf" srcId="{3152C38D-19F9-4344-BC01-51DCE88CB137}" destId="{04F44B66-0C19-4D1C-BCAF-972693A0AB65}" srcOrd="0" destOrd="0" presId="urn:microsoft.com/office/officeart/2005/8/layout/default"/>
    <dgm:cxn modelId="{727888DE-0D7D-48AD-8761-0F99A048E418}" type="presOf" srcId="{996453AB-463B-41D8-95A7-5698D80D7523}" destId="{A885BD64-8B25-465F-B773-7B738BB137BC}" srcOrd="0" destOrd="0" presId="urn:microsoft.com/office/officeart/2005/8/layout/default"/>
    <dgm:cxn modelId="{850738F1-7020-4B9B-B471-110976AFC27F}" type="presOf" srcId="{FFC0BC9D-0312-47F9-AF77-C5E9FD341641}" destId="{CBCE95EC-D553-40D1-8E56-08089B7018A5}" srcOrd="0" destOrd="0" presId="urn:microsoft.com/office/officeart/2005/8/layout/default"/>
    <dgm:cxn modelId="{7D5D2875-2DA7-4C8C-B9F0-F3EC9F3D4E8B}" type="presParOf" srcId="{04F44B66-0C19-4D1C-BCAF-972693A0AB65}" destId="{56ECBA7B-B75E-4EC0-94CA-10748E0B827B}" srcOrd="0" destOrd="0" presId="urn:microsoft.com/office/officeart/2005/8/layout/default"/>
    <dgm:cxn modelId="{A98ACB9F-6F95-4397-8AED-C556BD94385D}" type="presParOf" srcId="{04F44B66-0C19-4D1C-BCAF-972693A0AB65}" destId="{4BBBE7BE-A87B-4877-9C29-BF1EC9104C63}" srcOrd="1" destOrd="0" presId="urn:microsoft.com/office/officeart/2005/8/layout/default"/>
    <dgm:cxn modelId="{0233F10E-CAD4-49B8-86ED-8D6252316FA1}" type="presParOf" srcId="{04F44B66-0C19-4D1C-BCAF-972693A0AB65}" destId="{064A9453-E074-47C0-88C1-BCE56A18A2FE}" srcOrd="2" destOrd="0" presId="urn:microsoft.com/office/officeart/2005/8/layout/default"/>
    <dgm:cxn modelId="{D4BA650C-651F-4497-8769-6F7D4D33B169}" type="presParOf" srcId="{04F44B66-0C19-4D1C-BCAF-972693A0AB65}" destId="{A1363CFC-5851-442E-8601-8B6157E06DFD}" srcOrd="3" destOrd="0" presId="urn:microsoft.com/office/officeart/2005/8/layout/default"/>
    <dgm:cxn modelId="{E9763C59-BA95-49E3-8616-BBE6BAA140C0}" type="presParOf" srcId="{04F44B66-0C19-4D1C-BCAF-972693A0AB65}" destId="{303D020C-04F5-4CDE-AA64-DA5BCC9CF14E}" srcOrd="4" destOrd="0" presId="urn:microsoft.com/office/officeart/2005/8/layout/default"/>
    <dgm:cxn modelId="{D8A71FF8-B794-4ACF-A1C8-7152B47CC0C9}" type="presParOf" srcId="{04F44B66-0C19-4D1C-BCAF-972693A0AB65}" destId="{7BC93DBD-A3D6-4891-80B0-AB373C3CAF23}" srcOrd="5" destOrd="0" presId="urn:microsoft.com/office/officeart/2005/8/layout/default"/>
    <dgm:cxn modelId="{D119B608-C29D-4E1D-942E-58AB621ACF51}" type="presParOf" srcId="{04F44B66-0C19-4D1C-BCAF-972693A0AB65}" destId="{B9CFA84D-495A-482A-82DD-C0336F7D069C}" srcOrd="6" destOrd="0" presId="urn:microsoft.com/office/officeart/2005/8/layout/default"/>
    <dgm:cxn modelId="{566E7AD3-6A8F-43C4-AE2D-024037D4DE5F}" type="presParOf" srcId="{04F44B66-0C19-4D1C-BCAF-972693A0AB65}" destId="{900CCE2F-BB58-4C66-A68F-D0138D6A5CAD}" srcOrd="7" destOrd="0" presId="urn:microsoft.com/office/officeart/2005/8/layout/default"/>
    <dgm:cxn modelId="{A30EA752-0A05-446B-A2E9-2D0935F5345C}" type="presParOf" srcId="{04F44B66-0C19-4D1C-BCAF-972693A0AB65}" destId="{A885BD64-8B25-465F-B773-7B738BB137BC}" srcOrd="8" destOrd="0" presId="urn:microsoft.com/office/officeart/2005/8/layout/default"/>
    <dgm:cxn modelId="{20CF5BEB-171E-4E69-85D5-11220ADD5C8E}" type="presParOf" srcId="{04F44B66-0C19-4D1C-BCAF-972693A0AB65}" destId="{8B71DA5C-1971-40A6-9331-CBC5D2486F63}" srcOrd="9" destOrd="0" presId="urn:microsoft.com/office/officeart/2005/8/layout/default"/>
    <dgm:cxn modelId="{124C7E49-7DAB-4CF3-A783-B7D8FFBC10B4}" type="presParOf" srcId="{04F44B66-0C19-4D1C-BCAF-972693A0AB65}" destId="{CBCE95EC-D553-40D1-8E56-08089B7018A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BFC76-8807-4D55-B5C9-94CB28843CF9}">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2B8D4F-7E96-45D9-8551-7C8496E9FCCB}">
      <dsp:nvSpPr>
        <dsp:cNvPr id="0" name=""/>
        <dsp:cNvSpPr/>
      </dsp:nvSpPr>
      <dsp:spPr>
        <a:xfrm>
          <a:off x="570337" y="656145"/>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201531-2DD0-447A-82DB-F8573790DD8E}">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fr-FR" sz="1800" kern="1200"/>
            <a:t>Anxiété, stress intense, sentiment d'insécurité permanent.</a:t>
          </a:r>
          <a:endParaRPr lang="en-US" sz="1800" kern="1200"/>
        </a:p>
      </dsp:txBody>
      <dsp:txXfrm>
        <a:off x="1948202" y="368029"/>
        <a:ext cx="3233964" cy="1371985"/>
      </dsp:txXfrm>
    </dsp:sp>
    <dsp:sp modelId="{FDA7C2BE-9937-4422-B352-CA89552C854F}">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E9178A-7A80-4076-9A5B-46FCD41AB986}">
      <dsp:nvSpPr>
        <dsp:cNvPr id="0" name=""/>
        <dsp:cNvSpPr/>
      </dsp:nvSpPr>
      <dsp:spPr>
        <a:xfrm>
          <a:off x="6033778" y="656145"/>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90628B-3F8C-472F-8838-CC58A2AC5DD1}">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fr-FR" sz="1800" kern="1200"/>
            <a:t>Dépression, tristesse, perte d'espoir.</a:t>
          </a:r>
          <a:endParaRPr lang="en-US" sz="1800" kern="1200"/>
        </a:p>
      </dsp:txBody>
      <dsp:txXfrm>
        <a:off x="7411643" y="368029"/>
        <a:ext cx="3233964" cy="1371985"/>
      </dsp:txXfrm>
    </dsp:sp>
    <dsp:sp modelId="{937FA683-A8A5-440F-A465-4F004E4CBABD}">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1785E1-7ADA-4571-9CBB-9EABB223A84E}">
      <dsp:nvSpPr>
        <dsp:cNvPr id="0" name=""/>
        <dsp:cNvSpPr/>
      </dsp:nvSpPr>
      <dsp:spPr>
        <a:xfrm>
          <a:off x="570337" y="2740907"/>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97A0F5-4C3D-4421-A88F-CD526F79BF8D}">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fr-FR" sz="1800" kern="1200"/>
            <a:t>Faible estime de soi et dévalorisation : Sentiment de honte, de culpabilité, croyance d'être responsable du harcèlement.</a:t>
          </a:r>
          <a:endParaRPr lang="en-US" sz="1800" kern="1200"/>
        </a:p>
      </dsp:txBody>
      <dsp:txXfrm>
        <a:off x="1948202" y="2452790"/>
        <a:ext cx="3233964" cy="1371985"/>
      </dsp:txXfrm>
    </dsp:sp>
    <dsp:sp modelId="{66ADF754-35B2-40A5-AF21-D92CFE63F0AD}">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9815E1-432C-456A-A660-2A62BE887488}">
      <dsp:nvSpPr>
        <dsp:cNvPr id="0" name=""/>
        <dsp:cNvSpPr/>
      </dsp:nvSpPr>
      <dsp:spPr>
        <a:xfrm>
          <a:off x="6033778" y="2740907"/>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BCEE24-8128-48B9-85BC-99A54C3F6A40}">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fr-FR" sz="1800" kern="1200"/>
            <a:t>Troubles physiques (psychosomatiques) : Migraines, troubles du sommeil (insomnie), fatigue intense, troubles de l'alimentation </a:t>
          </a:r>
          <a:endParaRPr lang="en-US" sz="1800" kern="1200"/>
        </a:p>
      </dsp:txBody>
      <dsp:txXfrm>
        <a:off x="7411643" y="2452790"/>
        <a:ext cx="3233964" cy="1371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8D2C9-7F2C-4CBF-909D-8903D6C6E60E}">
      <dsp:nvSpPr>
        <dsp:cNvPr id="0" name=""/>
        <dsp:cNvSpPr/>
      </dsp:nvSpPr>
      <dsp:spPr>
        <a:xfrm>
          <a:off x="0" y="98059"/>
          <a:ext cx="6666833" cy="126477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kern="1200"/>
            <a:t>isolement et solitude : La victime se replie sur elle-même, perd confiance en son entourage et peut renoncer à demander de l'aide.</a:t>
          </a:r>
          <a:endParaRPr lang="en-US" sz="2300" kern="1200"/>
        </a:p>
      </dsp:txBody>
      <dsp:txXfrm>
        <a:off x="61741" y="159800"/>
        <a:ext cx="6543351" cy="1141288"/>
      </dsp:txXfrm>
    </dsp:sp>
    <dsp:sp modelId="{D67937C3-BAB0-4CD7-AC5F-A304F5EF5E07}">
      <dsp:nvSpPr>
        <dsp:cNvPr id="0" name=""/>
        <dsp:cNvSpPr/>
      </dsp:nvSpPr>
      <dsp:spPr>
        <a:xfrm>
          <a:off x="0" y="1429069"/>
          <a:ext cx="6666833" cy="1264770"/>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kern="1200"/>
            <a:t>Méfiance généralisée : Perte de confiance envers les autres, y compris les amis et les adultes.</a:t>
          </a:r>
          <a:endParaRPr lang="en-US" sz="2300" kern="1200"/>
        </a:p>
      </dsp:txBody>
      <dsp:txXfrm>
        <a:off x="61741" y="1490810"/>
        <a:ext cx="6543351" cy="1141288"/>
      </dsp:txXfrm>
    </dsp:sp>
    <dsp:sp modelId="{912F4F7F-B325-43FA-BABF-D02443FB04D2}">
      <dsp:nvSpPr>
        <dsp:cNvPr id="0" name=""/>
        <dsp:cNvSpPr/>
      </dsp:nvSpPr>
      <dsp:spPr>
        <a:xfrm>
          <a:off x="0" y="2760080"/>
          <a:ext cx="6666833" cy="1264770"/>
        </a:xfrm>
        <a:prstGeom prst="round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kern="1200"/>
            <a:t>Phobie sociale ou scolaire : Refus d'aller à l'école ou d'interagir socialement par peur d'y rencontrer le harceleur ou de subir de nouvelles attaques.</a:t>
          </a:r>
          <a:endParaRPr lang="en-US" sz="2300" kern="1200"/>
        </a:p>
      </dsp:txBody>
      <dsp:txXfrm>
        <a:off x="61741" y="2821821"/>
        <a:ext cx="6543351" cy="1141288"/>
      </dsp:txXfrm>
    </dsp:sp>
    <dsp:sp modelId="{F64E299D-9786-4E44-AE3C-B2CDA288B184}">
      <dsp:nvSpPr>
        <dsp:cNvPr id="0" name=""/>
        <dsp:cNvSpPr/>
      </dsp:nvSpPr>
      <dsp:spPr>
        <a:xfrm>
          <a:off x="0" y="4091090"/>
          <a:ext cx="6666833" cy="126477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kern="1200"/>
            <a:t>Vulnérabilité relationnelle : Difficultés à construire des relations saines et durables (amicales ou amoureuses) dans le futur.</a:t>
          </a:r>
          <a:endParaRPr lang="en-US" sz="2300" kern="1200"/>
        </a:p>
      </dsp:txBody>
      <dsp:txXfrm>
        <a:off x="61741" y="4152831"/>
        <a:ext cx="6543351" cy="11412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CBA7B-B75E-4EC0-94CA-10748E0B827B}">
      <dsp:nvSpPr>
        <dsp:cNvPr id="0" name=""/>
        <dsp:cNvSpPr/>
      </dsp:nvSpPr>
      <dsp:spPr>
        <a:xfrm>
          <a:off x="472505" y="2282"/>
          <a:ext cx="2724677" cy="163480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a:t>Maîtrisez vos paramètres de confidentialité :</a:t>
          </a:r>
          <a:r>
            <a:rPr lang="fr-FR" sz="1200" kern="1200"/>
            <a:t> Sur les réseaux sociaux et autres plateformes, assurez-vous de limiter l'accès à vos publications et à votre profil aux personnes que vous connaissez et en qui vous avez confiance.</a:t>
          </a:r>
          <a:endParaRPr lang="en-US" sz="1200" kern="1200"/>
        </a:p>
      </dsp:txBody>
      <dsp:txXfrm>
        <a:off x="472505" y="2282"/>
        <a:ext cx="2724677" cy="1634806"/>
      </dsp:txXfrm>
    </dsp:sp>
    <dsp:sp modelId="{064A9453-E074-47C0-88C1-BCE56A18A2FE}">
      <dsp:nvSpPr>
        <dsp:cNvPr id="0" name=""/>
        <dsp:cNvSpPr/>
      </dsp:nvSpPr>
      <dsp:spPr>
        <a:xfrm>
          <a:off x="3469650" y="2282"/>
          <a:ext cx="2724677" cy="1634806"/>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a:t>Partagez le minimum d'informations personnelles :</a:t>
          </a:r>
          <a:r>
            <a:rPr lang="fr-FR" sz="1200" kern="1200"/>
            <a:t> Évitez de publier votre adresse, numéro de téléphone, opinions sensibles, ou des détails trop précis sur votre emploi du temps ou votre état de santé. Moins vous en dites, moins les informations pourront être utilisées contre vous.</a:t>
          </a:r>
          <a:endParaRPr lang="en-US" sz="1200" kern="1200"/>
        </a:p>
      </dsp:txBody>
      <dsp:txXfrm>
        <a:off x="3469650" y="2282"/>
        <a:ext cx="2724677" cy="1634806"/>
      </dsp:txXfrm>
    </dsp:sp>
    <dsp:sp modelId="{303D020C-04F5-4CDE-AA64-DA5BCC9CF14E}">
      <dsp:nvSpPr>
        <dsp:cNvPr id="0" name=""/>
        <dsp:cNvSpPr/>
      </dsp:nvSpPr>
      <dsp:spPr>
        <a:xfrm>
          <a:off x="472505" y="1909556"/>
          <a:ext cx="2724677" cy="163480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a:t>Réfléchissez avant de publier :</a:t>
          </a:r>
          <a:r>
            <a:rPr lang="fr-FR" sz="1200" kern="1200"/>
            <a:t> Demandez-vous si le contenu que vous êtes sur le point d'envoyer (message, photo, commentaire) pourrait vous porter préjudice ou blesser quelqu'un. Sur Internet, ce qui est publié laisse souvent une trace, même après suppression.</a:t>
          </a:r>
          <a:endParaRPr lang="en-US" sz="1200" kern="1200"/>
        </a:p>
      </dsp:txBody>
      <dsp:txXfrm>
        <a:off x="472505" y="1909556"/>
        <a:ext cx="2724677" cy="1634806"/>
      </dsp:txXfrm>
    </dsp:sp>
    <dsp:sp modelId="{B9CFA84D-495A-482A-82DD-C0336F7D069C}">
      <dsp:nvSpPr>
        <dsp:cNvPr id="0" name=""/>
        <dsp:cNvSpPr/>
      </dsp:nvSpPr>
      <dsp:spPr>
        <a:xfrm>
          <a:off x="3469650" y="1909556"/>
          <a:ext cx="2724677" cy="163480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a:t>Sécurisez vos comptes :</a:t>
          </a:r>
          <a:r>
            <a:rPr lang="fr-FR" sz="1200" kern="1200"/>
            <a:t> Utilisez des </a:t>
          </a:r>
          <a:r>
            <a:rPr lang="fr-FR" sz="1200" b="1" kern="1200"/>
            <a:t>mots de passe solides</a:t>
          </a:r>
          <a:r>
            <a:rPr lang="fr-FR" sz="1200" kern="1200"/>
            <a:t> et différents pour chaque compte, et activez la </a:t>
          </a:r>
          <a:r>
            <a:rPr lang="fr-FR" sz="1200" b="1" kern="1200"/>
            <a:t>double authentification</a:t>
          </a:r>
          <a:r>
            <a:rPr lang="fr-FR" sz="1200" kern="1200"/>
            <a:t> (si disponible).</a:t>
          </a:r>
          <a:endParaRPr lang="en-US" sz="1200" kern="1200"/>
        </a:p>
      </dsp:txBody>
      <dsp:txXfrm>
        <a:off x="3469650" y="1909556"/>
        <a:ext cx="2724677" cy="1634806"/>
      </dsp:txXfrm>
    </dsp:sp>
    <dsp:sp modelId="{A885BD64-8B25-465F-B773-7B738BB137BC}">
      <dsp:nvSpPr>
        <dsp:cNvPr id="0" name=""/>
        <dsp:cNvSpPr/>
      </dsp:nvSpPr>
      <dsp:spPr>
        <a:xfrm>
          <a:off x="472505" y="3816830"/>
          <a:ext cx="2724677" cy="1634806"/>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a:t>Ne partagez pas vos mots de passe :</a:t>
          </a:r>
          <a:r>
            <a:rPr lang="fr-FR" sz="1200" kern="1200"/>
            <a:t> Même avec un ami proche, un mot de passe doit rester strictement personnel et confidentiel.</a:t>
          </a:r>
          <a:endParaRPr lang="en-US" sz="1200" kern="1200"/>
        </a:p>
      </dsp:txBody>
      <dsp:txXfrm>
        <a:off x="472505" y="3816830"/>
        <a:ext cx="2724677" cy="1634806"/>
      </dsp:txXfrm>
    </dsp:sp>
    <dsp:sp modelId="{CBCE95EC-D553-40D1-8E56-08089B7018A5}">
      <dsp:nvSpPr>
        <dsp:cNvPr id="0" name=""/>
        <dsp:cNvSpPr/>
      </dsp:nvSpPr>
      <dsp:spPr>
        <a:xfrm>
          <a:off x="3469650" y="3816830"/>
          <a:ext cx="2724677" cy="163480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a:t>Contrôlez les identifications :</a:t>
          </a:r>
          <a:r>
            <a:rPr lang="fr-FR" sz="1200" kern="1200"/>
            <a:t> Vérifiez les photos et les publications sur lesquelles vous êtes identifié(e) et refusez l'identification si vous n'êtes pas à l'aise avec le contenu.</a:t>
          </a:r>
          <a:endParaRPr lang="en-US" sz="1200" kern="1200"/>
        </a:p>
      </dsp:txBody>
      <dsp:txXfrm>
        <a:off x="3469650" y="3816830"/>
        <a:ext cx="2724677" cy="163480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4C17FD-12FD-A0A9-FC1A-2EB5210811B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C3147CC-5C8D-EF38-E551-3D45FD2D71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28641C7-B568-8470-02A1-6028E8EBCF84}"/>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5" name="Espace réservé du pied de page 4">
            <a:extLst>
              <a:ext uri="{FF2B5EF4-FFF2-40B4-BE49-F238E27FC236}">
                <a16:creationId xmlns:a16="http://schemas.microsoft.com/office/drawing/2014/main" id="{7892D522-2293-F249-166D-E9203BE9FA1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6B6E3A7-1B1B-BAAC-47E6-6276FE03AF19}"/>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2925565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53266B-8094-5AD7-979A-F26A5D4463A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8A867DA-8534-07FB-107E-8509CA3DB23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B64757-0D7F-E11B-F305-14B6419C3228}"/>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5" name="Espace réservé du pied de page 4">
            <a:extLst>
              <a:ext uri="{FF2B5EF4-FFF2-40B4-BE49-F238E27FC236}">
                <a16:creationId xmlns:a16="http://schemas.microsoft.com/office/drawing/2014/main" id="{95B35621-1903-5F80-EE08-F23D9580770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8FB25D9-F182-698B-4894-EEBAABF9FC5F}"/>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987711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30272E-EA1B-CF63-75DD-6063242B5E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A64D92D-FFB6-1EDC-D914-519C4BBDFC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658BEEA-B687-C82B-73D6-0651A6D11293}"/>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5" name="Espace réservé du pied de page 4">
            <a:extLst>
              <a:ext uri="{FF2B5EF4-FFF2-40B4-BE49-F238E27FC236}">
                <a16:creationId xmlns:a16="http://schemas.microsoft.com/office/drawing/2014/main" id="{B728A314-BAEE-8C39-B921-CF79FCBA23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9DC33A3-3FD1-48CC-A244-B0348CCF980A}"/>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3685522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D1260A-887C-DE76-D16B-E4479A1C71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CD56B78-42AB-0888-CEA9-F4663296106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5731B5D-C963-9200-32CF-B61834F15B2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2CB02B0-E961-734B-0797-3519281C59F1}"/>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6" name="Espace réservé du pied de page 5">
            <a:extLst>
              <a:ext uri="{FF2B5EF4-FFF2-40B4-BE49-F238E27FC236}">
                <a16:creationId xmlns:a16="http://schemas.microsoft.com/office/drawing/2014/main" id="{E651E903-81E5-A456-55B9-504A25DE436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1E00B2C-A731-21DF-4E3A-15BCB7C87917}"/>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384363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82149B-03F8-470D-D9EC-1124484DB06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6FA4562-745C-235B-9E27-EFACCF0827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CA719B4-DB8C-3854-21A5-F114C0AD344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011DAF0-74DC-8717-8D3D-5B83112BF0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0ABFB4B-1EC7-D3A8-CB4D-3B052640D33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C8CAD41-E47D-EAB0-E171-686A9310E324}"/>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8" name="Espace réservé du pied de page 7">
            <a:extLst>
              <a:ext uri="{FF2B5EF4-FFF2-40B4-BE49-F238E27FC236}">
                <a16:creationId xmlns:a16="http://schemas.microsoft.com/office/drawing/2014/main" id="{1895A0E8-3DE8-C4DA-36B2-325E643DE04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117E166-C946-F5DD-3267-D24E10D49C3B}"/>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3250892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8C0618-5228-7A75-180F-FB2A377E044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4DC8823-23BB-66D6-69D6-E66A712E11E3}"/>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4" name="Espace réservé du pied de page 3">
            <a:extLst>
              <a:ext uri="{FF2B5EF4-FFF2-40B4-BE49-F238E27FC236}">
                <a16:creationId xmlns:a16="http://schemas.microsoft.com/office/drawing/2014/main" id="{0F6CC34D-D91C-B4E5-4DD2-BC1AD00DFAD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BEE8F39-F984-67A3-155A-90B7829D8FB7}"/>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1247370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21FA964-0363-A129-3B7B-D4C7D717A33A}"/>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3" name="Espace réservé du pied de page 2">
            <a:extLst>
              <a:ext uri="{FF2B5EF4-FFF2-40B4-BE49-F238E27FC236}">
                <a16:creationId xmlns:a16="http://schemas.microsoft.com/office/drawing/2014/main" id="{044DA1CF-C2F2-A3A7-B350-284E4399FDD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3A5562C-BC20-D6D4-8277-C03C64A5C093}"/>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3059662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10AC10-DB27-A4CC-508B-117FF23043C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9557812-1363-E2AA-DB01-AFA3E1B01D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55E19F9-AF22-C829-DE83-D7148F2663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B666375-2005-87C2-80B3-60F296854035}"/>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6" name="Espace réservé du pied de page 5">
            <a:extLst>
              <a:ext uri="{FF2B5EF4-FFF2-40B4-BE49-F238E27FC236}">
                <a16:creationId xmlns:a16="http://schemas.microsoft.com/office/drawing/2014/main" id="{3AB84B3B-0A07-D007-8DC4-F3379EED5C2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0843251-49CF-B681-E8EA-6BB0082E0BB8}"/>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110925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E54804-431E-6509-223A-2B572CD7CAD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5A92044-B439-0171-DADE-41C0DC502A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B8E2CA1-27DA-B093-54E7-AD3CA9B974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A67C94-3197-0F25-87D2-96C08BC92A88}"/>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6" name="Espace réservé du pied de page 5">
            <a:extLst>
              <a:ext uri="{FF2B5EF4-FFF2-40B4-BE49-F238E27FC236}">
                <a16:creationId xmlns:a16="http://schemas.microsoft.com/office/drawing/2014/main" id="{299EBB01-B031-EE0E-FFDF-0E0626523D2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1F7CDE0-D406-8B49-D1BC-893E215671FA}"/>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1899269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4222CC-622D-EA2B-3F2A-14BDD2225E0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5A1A37A-42ED-12F3-517D-3D4BAAF5915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8DB211-3AE6-F8AB-78EA-3093F1B1ECFE}"/>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5" name="Espace réservé du pied de page 4">
            <a:extLst>
              <a:ext uri="{FF2B5EF4-FFF2-40B4-BE49-F238E27FC236}">
                <a16:creationId xmlns:a16="http://schemas.microsoft.com/office/drawing/2014/main" id="{525DCCBC-3A98-F0FE-24FA-2A0EAD496C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421352-01AB-14AA-67A9-CAD3A1401F21}"/>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1755730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7BAAE97-C4B7-1850-1E06-6D8093C74F4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F042EB1-54E5-9E84-2AFA-8368519ADA5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CFC70E-B5B6-179A-4B3C-D76F26240032}"/>
              </a:ext>
            </a:extLst>
          </p:cNvPr>
          <p:cNvSpPr>
            <a:spLocks noGrp="1"/>
          </p:cNvSpPr>
          <p:nvPr>
            <p:ph type="dt" sz="half" idx="10"/>
          </p:nvPr>
        </p:nvSpPr>
        <p:spPr/>
        <p:txBody>
          <a:bodyPr/>
          <a:lstStyle/>
          <a:p>
            <a:fld id="{6187B880-1853-4956-BBC9-73FAEB2C57A9}" type="datetimeFigureOut">
              <a:rPr lang="fr-FR" smtClean="0"/>
              <a:t>05/11/2025</a:t>
            </a:fld>
            <a:endParaRPr lang="fr-FR"/>
          </a:p>
        </p:txBody>
      </p:sp>
      <p:sp>
        <p:nvSpPr>
          <p:cNvPr id="5" name="Espace réservé du pied de page 4">
            <a:extLst>
              <a:ext uri="{FF2B5EF4-FFF2-40B4-BE49-F238E27FC236}">
                <a16:creationId xmlns:a16="http://schemas.microsoft.com/office/drawing/2014/main" id="{3FAA3198-75B5-6427-BFC0-23462F2A751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D5B9FE-2E83-A5AC-69C8-F707F6CEE50F}"/>
              </a:ext>
            </a:extLst>
          </p:cNvPr>
          <p:cNvSpPr>
            <a:spLocks noGrp="1"/>
          </p:cNvSpPr>
          <p:nvPr>
            <p:ph type="sldNum" sz="quarter" idx="12"/>
          </p:nvPr>
        </p:nvSpPr>
        <p:spPr/>
        <p:txBody>
          <a:bodyPr/>
          <a:lstStyle/>
          <a:p>
            <a:fld id="{60C28B53-44E7-4D9D-926B-1243020AD8FD}" type="slidenum">
              <a:rPr lang="fr-FR" smtClean="0"/>
              <a:t>‹N°›</a:t>
            </a:fld>
            <a:endParaRPr lang="fr-FR"/>
          </a:p>
        </p:txBody>
      </p:sp>
    </p:spTree>
    <p:extLst>
      <p:ext uri="{BB962C8B-B14F-4D97-AF65-F5344CB8AC3E}">
        <p14:creationId xmlns:p14="http://schemas.microsoft.com/office/powerpoint/2010/main" val="2289139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E285A6A-E628-EA9B-F349-9B42458ED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62F2058-DD10-D09C-F876-0F4D95C821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C6610DE-52BD-529D-C890-AE5530FF38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87B880-1853-4956-BBC9-73FAEB2C57A9}" type="datetimeFigureOut">
              <a:rPr lang="fr-FR" smtClean="0"/>
              <a:t>05/11/2025</a:t>
            </a:fld>
            <a:endParaRPr lang="fr-FR"/>
          </a:p>
        </p:txBody>
      </p:sp>
      <p:sp>
        <p:nvSpPr>
          <p:cNvPr id="5" name="Espace réservé du pied de page 4">
            <a:extLst>
              <a:ext uri="{FF2B5EF4-FFF2-40B4-BE49-F238E27FC236}">
                <a16:creationId xmlns:a16="http://schemas.microsoft.com/office/drawing/2014/main" id="{B3843EA7-0DE2-1564-4BC2-B2F7B60619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BC1D5AD-0D43-3DEB-1C0D-17414EF96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C28B53-44E7-4D9D-926B-1243020AD8FD}" type="slidenum">
              <a:rPr lang="fr-FR" smtClean="0"/>
              <a:t>‹N°›</a:t>
            </a:fld>
            <a:endParaRPr lang="fr-FR"/>
          </a:p>
        </p:txBody>
      </p:sp>
    </p:spTree>
    <p:extLst>
      <p:ext uri="{BB962C8B-B14F-4D97-AF65-F5344CB8AC3E}">
        <p14:creationId xmlns:p14="http://schemas.microsoft.com/office/powerpoint/2010/main" val="1260586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8" name="Rectangle 21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9" name="Group 203">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205" name="Group 204">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209" name="Freeform: Shape 208">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0" name="Freeform: Shape 209">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21" name="Group 205">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207" name="Freeform: Shape 206">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2" name="Freeform: Shape 207">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re 1">
            <a:extLst>
              <a:ext uri="{FF2B5EF4-FFF2-40B4-BE49-F238E27FC236}">
                <a16:creationId xmlns:a16="http://schemas.microsoft.com/office/drawing/2014/main" id="{1A1DD39A-29D6-2D97-FD84-3061E02A3317}"/>
              </a:ext>
            </a:extLst>
          </p:cNvPr>
          <p:cNvSpPr>
            <a:spLocks noGrp="1"/>
          </p:cNvSpPr>
          <p:nvPr>
            <p:ph type="ctrTitle"/>
          </p:nvPr>
        </p:nvSpPr>
        <p:spPr>
          <a:xfrm>
            <a:off x="838199" y="1120676"/>
            <a:ext cx="7021513" cy="2308324"/>
          </a:xfrm>
        </p:spPr>
        <p:txBody>
          <a:bodyPr>
            <a:normAutofit/>
          </a:bodyPr>
          <a:lstStyle/>
          <a:p>
            <a:pPr algn="l"/>
            <a:r>
              <a:rPr lang="fr-FR" sz="7200">
                <a:solidFill>
                  <a:schemeClr val="bg1"/>
                </a:solidFill>
              </a:rPr>
              <a:t>Le cyberharcèlement </a:t>
            </a:r>
          </a:p>
        </p:txBody>
      </p:sp>
      <p:sp>
        <p:nvSpPr>
          <p:cNvPr id="3" name="Sous-titre 2">
            <a:extLst>
              <a:ext uri="{FF2B5EF4-FFF2-40B4-BE49-F238E27FC236}">
                <a16:creationId xmlns:a16="http://schemas.microsoft.com/office/drawing/2014/main" id="{6062D00C-D801-D0A7-6386-2131E182019F}"/>
              </a:ext>
            </a:extLst>
          </p:cNvPr>
          <p:cNvSpPr>
            <a:spLocks noGrp="1"/>
          </p:cNvSpPr>
          <p:nvPr>
            <p:ph type="subTitle" idx="1"/>
          </p:nvPr>
        </p:nvSpPr>
        <p:spPr>
          <a:xfrm>
            <a:off x="835024" y="3809999"/>
            <a:ext cx="7025753" cy="1012778"/>
          </a:xfrm>
        </p:spPr>
        <p:txBody>
          <a:bodyPr>
            <a:normAutofit/>
          </a:bodyPr>
          <a:lstStyle/>
          <a:p>
            <a:pPr algn="l"/>
            <a:endParaRPr lang="fr-FR">
              <a:solidFill>
                <a:schemeClr val="bg1"/>
              </a:solidFill>
            </a:endParaRPr>
          </a:p>
        </p:txBody>
      </p:sp>
    </p:spTree>
    <p:extLst>
      <p:ext uri="{BB962C8B-B14F-4D97-AF65-F5344CB8AC3E}">
        <p14:creationId xmlns:p14="http://schemas.microsoft.com/office/powerpoint/2010/main" val="141565594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ordinateur, ordinateur portable, habits, dessin humoristique&#10;&#10;Le contenu généré par l’IA peut être incorrect.">
            <a:extLst>
              <a:ext uri="{FF2B5EF4-FFF2-40B4-BE49-F238E27FC236}">
                <a16:creationId xmlns:a16="http://schemas.microsoft.com/office/drawing/2014/main" id="{7FFAFF48-20D3-9B72-626D-EA805CB69DCE}"/>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7002" r="-1" b="-1"/>
          <a:stretch>
            <a:fillRect/>
          </a:stretch>
        </p:blipFill>
        <p:spPr>
          <a:xfrm>
            <a:off x="20" y="10"/>
            <a:ext cx="12188930" cy="6857990"/>
          </a:xfrm>
          <a:prstGeom prst="rect">
            <a:avLst/>
          </a:prstGeom>
        </p:spPr>
      </p:pic>
      <p:sp>
        <p:nvSpPr>
          <p:cNvPr id="2" name="Titre 1">
            <a:extLst>
              <a:ext uri="{FF2B5EF4-FFF2-40B4-BE49-F238E27FC236}">
                <a16:creationId xmlns:a16="http://schemas.microsoft.com/office/drawing/2014/main" id="{313DB989-5AD3-F928-F797-B50970B71C97}"/>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chemeClr val="bg1"/>
                </a:solidFill>
              </a:rPr>
              <a:t>Pour vous </a:t>
            </a:r>
            <a:r>
              <a:rPr lang="en-US" sz="6600" dirty="0" err="1">
                <a:solidFill>
                  <a:schemeClr val="bg1"/>
                </a:solidFill>
              </a:rPr>
              <a:t>c’est</a:t>
            </a:r>
            <a:r>
              <a:rPr lang="en-US" sz="6600" dirty="0">
                <a:solidFill>
                  <a:schemeClr val="bg1"/>
                </a:solidFill>
              </a:rPr>
              <a:t> quoi le </a:t>
            </a:r>
            <a:r>
              <a:rPr lang="en-US" sz="6600" dirty="0" err="1">
                <a:solidFill>
                  <a:schemeClr val="bg1"/>
                </a:solidFill>
              </a:rPr>
              <a:t>cyberharcèlement</a:t>
            </a:r>
            <a:r>
              <a:rPr lang="en-US" sz="6600" dirty="0">
                <a:solidFill>
                  <a:schemeClr val="bg1"/>
                </a:solidFill>
              </a:rPr>
              <a:t> ? </a:t>
            </a:r>
          </a:p>
        </p:txBody>
      </p:sp>
      <p:sp>
        <p:nvSpPr>
          <p:cNvPr id="20"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750456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10">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reeform: Shape 12">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0731DF4-114E-097A-B2D1-0CC2B327D98F}"/>
              </a:ext>
            </a:extLst>
          </p:cNvPr>
          <p:cNvSpPr>
            <a:spLocks noGrp="1"/>
          </p:cNvSpPr>
          <p:nvPr>
            <p:ph type="title"/>
          </p:nvPr>
        </p:nvSpPr>
        <p:spPr>
          <a:xfrm>
            <a:off x="804672" y="1412489"/>
            <a:ext cx="2871095" cy="2156621"/>
          </a:xfrm>
        </p:spPr>
        <p:txBody>
          <a:bodyPr anchor="t">
            <a:normAutofit/>
          </a:bodyPr>
          <a:lstStyle/>
          <a:p>
            <a:r>
              <a:rPr lang="fr-FR" sz="3600">
                <a:solidFill>
                  <a:srgbClr val="FFFFFF"/>
                </a:solidFill>
              </a:rPr>
              <a:t>Définition</a:t>
            </a:r>
          </a:p>
        </p:txBody>
      </p:sp>
      <p:sp>
        <p:nvSpPr>
          <p:cNvPr id="3" name="Espace réservé du contenu 2">
            <a:extLst>
              <a:ext uri="{FF2B5EF4-FFF2-40B4-BE49-F238E27FC236}">
                <a16:creationId xmlns:a16="http://schemas.microsoft.com/office/drawing/2014/main" id="{2718E410-31E3-3A96-6EB5-A3915A919685}"/>
              </a:ext>
            </a:extLst>
          </p:cNvPr>
          <p:cNvSpPr>
            <a:spLocks noGrp="1"/>
          </p:cNvSpPr>
          <p:nvPr>
            <p:ph sz="half" idx="1"/>
          </p:nvPr>
        </p:nvSpPr>
        <p:spPr>
          <a:xfrm>
            <a:off x="5198993" y="1412489"/>
            <a:ext cx="2926080" cy="4363844"/>
          </a:xfrm>
        </p:spPr>
        <p:txBody>
          <a:bodyPr>
            <a:normAutofit/>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fr-FR" sz="2000" b="0" i="0" u="none" strike="noStrike" kern="1200" cap="none" spc="0" normalizeH="0" baseline="0" noProof="0">
                <a:ln>
                  <a:noFill/>
                </a:ln>
                <a:effectLst/>
                <a:uLnTx/>
                <a:uFillTx/>
                <a:latin typeface="Aptos" panose="02110004020202020204"/>
                <a:ea typeface="+mn-ea"/>
                <a:cs typeface="+mn-cs"/>
              </a:rPr>
              <a:t>C’est le fait d'utiliser des moyens de communication numériques (réseaux sociaux, messageries, jeux en ligne, etc.) pour insulter, menacer, humilier ou propager des rumeurs de manière répétée et délibérée envers une personne. </a:t>
            </a:r>
          </a:p>
          <a:p>
            <a:endParaRPr lang="fr-FR" sz="2000"/>
          </a:p>
        </p:txBody>
      </p:sp>
      <p:sp>
        <p:nvSpPr>
          <p:cNvPr id="4" name="Espace réservé du contenu 3">
            <a:extLst>
              <a:ext uri="{FF2B5EF4-FFF2-40B4-BE49-F238E27FC236}">
                <a16:creationId xmlns:a16="http://schemas.microsoft.com/office/drawing/2014/main" id="{1CB05F97-FE8C-F8D4-4721-EBA0685671E6}"/>
              </a:ext>
            </a:extLst>
          </p:cNvPr>
          <p:cNvSpPr>
            <a:spLocks noGrp="1"/>
          </p:cNvSpPr>
          <p:nvPr>
            <p:ph sz="half" idx="2"/>
          </p:nvPr>
        </p:nvSpPr>
        <p:spPr>
          <a:xfrm>
            <a:off x="8451604" y="1412489"/>
            <a:ext cx="2926080" cy="4363844"/>
          </a:xfrm>
        </p:spPr>
        <p:txBody>
          <a:bodyPr>
            <a:normAutofit/>
          </a:bodyPr>
          <a:lstStyle/>
          <a:p>
            <a:pPr marL="0" indent="0">
              <a:buNone/>
            </a:pPr>
            <a:r>
              <a:rPr lang="fr-FR" sz="2000"/>
              <a:t>Selon le dictionnaire : </a:t>
            </a:r>
          </a:p>
          <a:p>
            <a:pPr marL="228600" marR="0" lvl="0" indent="-228600" defTabSz="914400" rtl="0" eaLnBrk="1" fontAlgn="auto" latinLnBrk="0" hangingPunct="1">
              <a:spcBef>
                <a:spcPts val="1000"/>
              </a:spcBef>
              <a:spcAft>
                <a:spcPts val="750"/>
              </a:spcAft>
              <a:buClrTx/>
              <a:buSzTx/>
              <a:buFont typeface="Arial" panose="020B0604020202020204" pitchFamily="34" charset="0"/>
              <a:buChar char="•"/>
              <a:tabLst/>
              <a:defRPr/>
            </a:pPr>
            <a:r>
              <a:rPr kumimoji="0" lang="fr-FR" sz="2000" b="0" i="0" u="none" strike="noStrike" kern="1200" cap="none" spc="0" normalizeH="0" baseline="0" noProof="0">
                <a:ln>
                  <a:noFill/>
                </a:ln>
                <a:effectLst/>
                <a:uLnTx/>
                <a:uFillTx/>
                <a:latin typeface="FiraSans Regular"/>
                <a:ea typeface="+mn-ea"/>
                <a:cs typeface="+mn-cs"/>
              </a:rPr>
              <a:t>Forme de harcèlement qui s’effectue via Internet et les téléphones intelligents (sur les réseaux sociaux, les forums ou par courriel). C’est un délit puni par la loi.</a:t>
            </a:r>
          </a:p>
          <a:p>
            <a:endParaRPr lang="fr-FR" sz="2000"/>
          </a:p>
        </p:txBody>
      </p:sp>
    </p:spTree>
    <p:extLst>
      <p:ext uri="{BB962C8B-B14F-4D97-AF65-F5344CB8AC3E}">
        <p14:creationId xmlns:p14="http://schemas.microsoft.com/office/powerpoint/2010/main" val="2381511384"/>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22A4508-9A32-4309-EC8E-BEA92DFA6F62}"/>
              </a:ext>
            </a:extLst>
          </p:cNvPr>
          <p:cNvSpPr>
            <a:spLocks noGrp="1"/>
          </p:cNvSpPr>
          <p:nvPr>
            <p:ph type="title"/>
          </p:nvPr>
        </p:nvSpPr>
        <p:spPr>
          <a:xfrm>
            <a:off x="838200" y="1641752"/>
            <a:ext cx="4391024" cy="1323439"/>
          </a:xfrm>
        </p:spPr>
        <p:txBody>
          <a:bodyPr anchor="t">
            <a:normAutofit/>
          </a:bodyPr>
          <a:lstStyle/>
          <a:p>
            <a:r>
              <a:rPr lang="fr-FR" sz="3100">
                <a:solidFill>
                  <a:schemeClr val="bg1"/>
                </a:solidFill>
              </a:rPr>
              <a:t>Quels sont les dangers les plus fréqents selon vous ? </a:t>
            </a:r>
          </a:p>
        </p:txBody>
      </p:sp>
      <p:sp>
        <p:nvSpPr>
          <p:cNvPr id="16" name="Content Placeholder 15">
            <a:extLst>
              <a:ext uri="{FF2B5EF4-FFF2-40B4-BE49-F238E27FC236}">
                <a16:creationId xmlns:a16="http://schemas.microsoft.com/office/drawing/2014/main" id="{6BA1325C-9BEE-BDCC-5225-29A6CBDEAD9D}"/>
              </a:ext>
            </a:extLst>
          </p:cNvPr>
          <p:cNvSpPr>
            <a:spLocks noGrp="1"/>
          </p:cNvSpPr>
          <p:nvPr>
            <p:ph idx="1"/>
          </p:nvPr>
        </p:nvSpPr>
        <p:spPr>
          <a:xfrm>
            <a:off x="838200" y="3146400"/>
            <a:ext cx="4391024" cy="2862288"/>
          </a:xfrm>
        </p:spPr>
        <p:txBody>
          <a:bodyPr>
            <a:normAutofit/>
          </a:bodyPr>
          <a:lstStyle/>
          <a:p>
            <a:endParaRPr lang="en-US" sz="2400">
              <a:solidFill>
                <a:schemeClr val="bg1">
                  <a:alpha val="80000"/>
                </a:schemeClr>
              </a:solidFill>
            </a:endParaRPr>
          </a:p>
        </p:txBody>
      </p:sp>
      <p:pic>
        <p:nvPicPr>
          <p:cNvPr id="5" name="Espace réservé du contenu 4" descr="Une image contenant Panneau de signalisation, signe&#10;&#10;Le contenu généré par l’IA peut être incorrect.">
            <a:extLst>
              <a:ext uri="{FF2B5EF4-FFF2-40B4-BE49-F238E27FC236}">
                <a16:creationId xmlns:a16="http://schemas.microsoft.com/office/drawing/2014/main" id="{C8077AA3-FAD4-5B28-FD8C-B2F50F1B5367}"/>
              </a:ext>
            </a:extLst>
          </p:cNvPr>
          <p:cNvPicPr>
            <a:picLocks noChangeAspect="1"/>
          </p:cNvPicPr>
          <p:nvPr/>
        </p:nvPicPr>
        <p:blipFill>
          <a:blip r:embed="rId2">
            <a:extLst>
              <a:ext uri="{28A0092B-C50C-407E-A947-70E740481C1C}">
                <a14:useLocalDpi xmlns:a14="http://schemas.microsoft.com/office/drawing/2010/main" val="0"/>
              </a:ext>
            </a:extLst>
          </a:blip>
          <a:srcRect r="50" b="2"/>
          <a:stretch>
            <a:fillRect/>
          </a:stretch>
        </p:blipFill>
        <p:spPr>
          <a:xfrm>
            <a:off x="6096000" y="841375"/>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21" name="Group 20">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2" name="Freeform: Shape 21">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0013361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7DEC1E7-6722-E9C7-9A39-93EBEF9DC910}"/>
              </a:ext>
            </a:extLst>
          </p:cNvPr>
          <p:cNvSpPr>
            <a:spLocks noGrp="1"/>
          </p:cNvSpPr>
          <p:nvPr>
            <p:ph type="title"/>
          </p:nvPr>
        </p:nvSpPr>
        <p:spPr>
          <a:xfrm>
            <a:off x="1371597" y="348865"/>
            <a:ext cx="10044023" cy="877729"/>
          </a:xfrm>
        </p:spPr>
        <p:txBody>
          <a:bodyPr anchor="ctr">
            <a:normAutofit/>
          </a:bodyPr>
          <a:lstStyle/>
          <a:p>
            <a:pPr>
              <a:spcAft>
                <a:spcPts val="800"/>
              </a:spcAft>
            </a:pPr>
            <a:r>
              <a:rPr lang="fr-FR" sz="2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Dangers psychologiques et émotionnels ( tout ce qui touche aux émotions)</a:t>
            </a:r>
            <a:br>
              <a:rPr lang="fr-FR" sz="2200"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br>
            <a:endParaRPr lang="fr-FR" sz="2200">
              <a:solidFill>
                <a:srgbClr val="FFFFFF"/>
              </a:solidFill>
            </a:endParaRPr>
          </a:p>
        </p:txBody>
      </p:sp>
      <p:graphicFrame>
        <p:nvGraphicFramePr>
          <p:cNvPr id="5" name="Espace réservé du contenu 2">
            <a:extLst>
              <a:ext uri="{FF2B5EF4-FFF2-40B4-BE49-F238E27FC236}">
                <a16:creationId xmlns:a16="http://schemas.microsoft.com/office/drawing/2014/main" id="{FA871F92-18D7-4138-81C0-D34EFD510BC0}"/>
              </a:ext>
            </a:extLst>
          </p:cNvPr>
          <p:cNvGraphicFramePr>
            <a:graphicFrameLocks noGrp="1"/>
          </p:cNvGraphicFramePr>
          <p:nvPr>
            <p:ph idx="1"/>
            <p:extLst>
              <p:ext uri="{D42A27DB-BD31-4B8C-83A1-F6EECF244321}">
                <p14:modId xmlns:p14="http://schemas.microsoft.com/office/powerpoint/2010/main" val="275893533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48040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Rectangle 3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976D74A-7856-CB5C-E1B4-D4C245B40207}"/>
              </a:ext>
            </a:extLst>
          </p:cNvPr>
          <p:cNvSpPr>
            <a:spLocks noGrp="1"/>
          </p:cNvSpPr>
          <p:nvPr>
            <p:ph type="title"/>
          </p:nvPr>
        </p:nvSpPr>
        <p:spPr>
          <a:xfrm>
            <a:off x="586478" y="1683756"/>
            <a:ext cx="3115265" cy="2396359"/>
          </a:xfrm>
        </p:spPr>
        <p:txBody>
          <a:bodyPr anchor="b">
            <a:normAutofit/>
          </a:bodyPr>
          <a:lstStyle/>
          <a:p>
            <a:pPr algn="r">
              <a:spcAft>
                <a:spcPts val="800"/>
              </a:spcAft>
            </a:pPr>
            <a:r>
              <a:rPr lang="fr-FR" sz="4000" b="1" kern="100" dirty="0">
                <a:solidFill>
                  <a:srgbClr val="FFFFFF"/>
                </a:solidFill>
                <a:latin typeface="Aptos" panose="020B0004020202020204" pitchFamily="34" charset="0"/>
                <a:ea typeface="Aptos" panose="020B0004020202020204" pitchFamily="34" charset="0"/>
                <a:cs typeface="Times New Roman" panose="02020603050405020304" pitchFamily="18" charset="0"/>
              </a:rPr>
              <a:t>Dangers relationnels et sociaux</a:t>
            </a:r>
            <a:r>
              <a:rPr lang="fr-FR" sz="40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 </a:t>
            </a:r>
            <a:br>
              <a:rPr lang="fr-FR" sz="4000"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br>
            <a:endParaRPr lang="fr-FR" sz="4000" dirty="0">
              <a:solidFill>
                <a:srgbClr val="FFFFFF"/>
              </a:solidFill>
            </a:endParaRPr>
          </a:p>
        </p:txBody>
      </p:sp>
      <p:graphicFrame>
        <p:nvGraphicFramePr>
          <p:cNvPr id="18" name="Espace réservé du contenu 2">
            <a:extLst>
              <a:ext uri="{FF2B5EF4-FFF2-40B4-BE49-F238E27FC236}">
                <a16:creationId xmlns:a16="http://schemas.microsoft.com/office/drawing/2014/main" id="{62CA1647-72DB-3F7A-7649-0A12402FA4DD}"/>
              </a:ext>
            </a:extLst>
          </p:cNvPr>
          <p:cNvGraphicFramePr>
            <a:graphicFrameLocks noGrp="1"/>
          </p:cNvGraphicFramePr>
          <p:nvPr>
            <p:ph idx="1"/>
            <p:extLst>
              <p:ext uri="{D42A27DB-BD31-4B8C-83A1-F6EECF244321}">
                <p14:modId xmlns:p14="http://schemas.microsoft.com/office/powerpoint/2010/main" val="114335187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02350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re 1">
            <a:extLst>
              <a:ext uri="{FF2B5EF4-FFF2-40B4-BE49-F238E27FC236}">
                <a16:creationId xmlns:a16="http://schemas.microsoft.com/office/drawing/2014/main" id="{98D15092-2721-0FA2-1C65-B38A34EACB4A}"/>
              </a:ext>
            </a:extLst>
          </p:cNvPr>
          <p:cNvSpPr>
            <a:spLocks noGrp="1"/>
          </p:cNvSpPr>
          <p:nvPr>
            <p:ph type="ctrTitle"/>
          </p:nvPr>
        </p:nvSpPr>
        <p:spPr>
          <a:xfrm>
            <a:off x="838199" y="1120676"/>
            <a:ext cx="7021513" cy="2308324"/>
          </a:xfrm>
        </p:spPr>
        <p:txBody>
          <a:bodyPr>
            <a:normAutofit/>
          </a:bodyPr>
          <a:lstStyle/>
          <a:p>
            <a:pPr algn="l"/>
            <a:r>
              <a:rPr lang="fr-FR" sz="7200" dirty="0">
                <a:solidFill>
                  <a:schemeClr val="bg1"/>
                </a:solidFill>
              </a:rPr>
              <a:t>Alors comment se protéger ? </a:t>
            </a:r>
          </a:p>
        </p:txBody>
      </p:sp>
      <p:sp>
        <p:nvSpPr>
          <p:cNvPr id="3" name="Sous-titre 2">
            <a:extLst>
              <a:ext uri="{FF2B5EF4-FFF2-40B4-BE49-F238E27FC236}">
                <a16:creationId xmlns:a16="http://schemas.microsoft.com/office/drawing/2014/main" id="{B4D9CDED-D112-76B0-A37A-545611A09820}"/>
              </a:ext>
            </a:extLst>
          </p:cNvPr>
          <p:cNvSpPr>
            <a:spLocks noGrp="1"/>
          </p:cNvSpPr>
          <p:nvPr>
            <p:ph type="subTitle" idx="1"/>
          </p:nvPr>
        </p:nvSpPr>
        <p:spPr>
          <a:xfrm>
            <a:off x="835024" y="3809999"/>
            <a:ext cx="7025753" cy="1012778"/>
          </a:xfrm>
        </p:spPr>
        <p:txBody>
          <a:bodyPr>
            <a:normAutofit/>
          </a:bodyPr>
          <a:lstStyle/>
          <a:p>
            <a:pPr algn="l"/>
            <a:endParaRPr lang="fr-FR">
              <a:solidFill>
                <a:schemeClr val="bg1"/>
              </a:solidFill>
            </a:endParaRPr>
          </a:p>
        </p:txBody>
      </p:sp>
    </p:spTree>
    <p:extLst>
      <p:ext uri="{BB962C8B-B14F-4D97-AF65-F5344CB8AC3E}">
        <p14:creationId xmlns:p14="http://schemas.microsoft.com/office/powerpoint/2010/main" val="362010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9607EE3-427D-D24B-C8BF-8768A74B5BD6}"/>
              </a:ext>
            </a:extLst>
          </p:cNvPr>
          <p:cNvSpPr>
            <a:spLocks noGrp="1"/>
          </p:cNvSpPr>
          <p:nvPr>
            <p:ph type="title"/>
          </p:nvPr>
        </p:nvSpPr>
        <p:spPr>
          <a:xfrm>
            <a:off x="586478" y="1683756"/>
            <a:ext cx="3115265" cy="2396359"/>
          </a:xfrm>
        </p:spPr>
        <p:txBody>
          <a:bodyPr anchor="b">
            <a:normAutofit/>
          </a:bodyPr>
          <a:lstStyle/>
          <a:p>
            <a:pPr algn="r"/>
            <a:r>
              <a:rPr lang="fr-FR" sz="4000">
                <a:solidFill>
                  <a:srgbClr val="FFFFFF"/>
                </a:solidFill>
              </a:rPr>
              <a:t>Diverses solutions : </a:t>
            </a:r>
          </a:p>
        </p:txBody>
      </p:sp>
      <p:graphicFrame>
        <p:nvGraphicFramePr>
          <p:cNvPr id="21" name="Espace réservé du contenu 2">
            <a:extLst>
              <a:ext uri="{FF2B5EF4-FFF2-40B4-BE49-F238E27FC236}">
                <a16:creationId xmlns:a16="http://schemas.microsoft.com/office/drawing/2014/main" id="{612F85BC-215A-8021-2E85-CC0636181F06}"/>
              </a:ext>
            </a:extLst>
          </p:cNvPr>
          <p:cNvGraphicFramePr>
            <a:graphicFrameLocks noGrp="1"/>
          </p:cNvGraphicFramePr>
          <p:nvPr>
            <p:ph idx="1"/>
            <p:extLst>
              <p:ext uri="{D42A27DB-BD31-4B8C-83A1-F6EECF244321}">
                <p14:modId xmlns:p14="http://schemas.microsoft.com/office/powerpoint/2010/main" val="7537271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0735628"/>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04EE0F3-FF2F-33EE-49FA-8F589451615D}"/>
              </a:ext>
            </a:extLst>
          </p:cNvPr>
          <p:cNvSpPr>
            <a:spLocks noGrp="1"/>
          </p:cNvSpPr>
          <p:nvPr>
            <p:ph type="title"/>
          </p:nvPr>
        </p:nvSpPr>
        <p:spPr>
          <a:xfrm>
            <a:off x="686834" y="1153572"/>
            <a:ext cx="3200400" cy="4461163"/>
          </a:xfrm>
        </p:spPr>
        <p:txBody>
          <a:bodyPr>
            <a:normAutofit/>
          </a:bodyPr>
          <a:lstStyle/>
          <a:p>
            <a:r>
              <a:rPr lang="fr-FR" dirty="0">
                <a:solidFill>
                  <a:srgbClr val="FFFFFF"/>
                </a:solidFill>
              </a:rPr>
              <a:t>Ce qu’il faut faire si vous en êtes victime :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8DFDDB3A-AF5D-BCF1-A432-86F5209C56EB}"/>
              </a:ext>
            </a:extLst>
          </p:cNvPr>
          <p:cNvSpPr>
            <a:spLocks noGrp="1"/>
          </p:cNvSpPr>
          <p:nvPr>
            <p:ph idx="1"/>
          </p:nvPr>
        </p:nvSpPr>
        <p:spPr>
          <a:xfrm>
            <a:off x="4447308" y="591344"/>
            <a:ext cx="6906491" cy="5585619"/>
          </a:xfrm>
        </p:spPr>
        <p:txBody>
          <a:bodyPr anchor="ctr">
            <a:normAutofit lnSpcReduction="10000"/>
          </a:bodyPr>
          <a:lstStyle/>
          <a:p>
            <a:pPr marL="342900" lvl="0" indent="-342900">
              <a:spcAft>
                <a:spcPts val="800"/>
              </a:spcAft>
              <a:buFont typeface="+mj-lt"/>
              <a:buAutoNum type="arabicPeriod"/>
              <a:tabLst>
                <a:tab pos="457200" algn="l"/>
              </a:tabLst>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N'ayez pas honte, parlez-en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C'est souvent le pas le plus difficile, mais le plus important. Parlez-en à une personne de confiance (parents, amis, enseignant, psychologue, etc.).</a:t>
            </a:r>
          </a:p>
          <a:p>
            <a:pPr marL="342900" lvl="0" indent="-342900">
              <a:spcAft>
                <a:spcPts val="800"/>
              </a:spcAft>
              <a:buFont typeface="+mj-lt"/>
              <a:buAutoNum type="arabicPeriod"/>
              <a:tabLst>
                <a:tab pos="457200" algn="l"/>
              </a:tabLst>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Ne répondez pas aux moqueries ou aux menaces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Ignorer l'agresseur peut parfois suffire à le décourager. Ne vous engagez pas dans un cycle de représailles.</a:t>
            </a:r>
          </a:p>
          <a:p>
            <a:pPr marL="342900" lvl="0" indent="-342900">
              <a:spcAft>
                <a:spcPts val="800"/>
              </a:spcAft>
              <a:buFont typeface="+mj-lt"/>
              <a:buAutoNum type="arabicPeriod"/>
              <a:tabLst>
                <a:tab pos="457200" algn="l"/>
              </a:tabLst>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Bloquez les comptes de l'auteur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Bloquez immédiatement la personne ou les comptes qui vous harcèlent pour qu'ils ne puissent plus vous contacter.</a:t>
            </a:r>
          </a:p>
          <a:p>
            <a:pPr marL="342900" lvl="0" indent="-342900">
              <a:spcAft>
                <a:spcPts val="800"/>
              </a:spcAft>
              <a:buFont typeface="+mj-lt"/>
              <a:buAutoNum type="arabicPeriod"/>
              <a:tabLst>
                <a:tab pos="457200" algn="l"/>
              </a:tabLst>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Conservez des preuves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Faites des </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captures d'écran</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de tous les contenus, messages, commentaires ou publications harcelantes, en veillant à ce que la date, l'heure et l'auteur soient visibles. Ces preuves sont cruciales si vous décidez de signaler ou de porter plainte.</a:t>
            </a:r>
          </a:p>
          <a:p>
            <a:pPr marL="342900" lvl="0" indent="-342900">
              <a:spcAft>
                <a:spcPts val="800"/>
              </a:spcAft>
              <a:buFont typeface="+mj-lt"/>
              <a:buAutoNum type="arabicPeriod"/>
              <a:tabLst>
                <a:tab pos="457200" algn="l"/>
              </a:tabLst>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Signalez le contenu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Utilisez les outils de signalement de la plateforme (réseaux sociaux, forum, site web) où le harcèlement a lieu. </a:t>
            </a:r>
          </a:p>
          <a:p>
            <a:pPr marL="342900" lvl="0" indent="-342900">
              <a:spcAft>
                <a:spcPts val="800"/>
              </a:spcAft>
              <a:buFont typeface="+mj-lt"/>
              <a:buAutoNum type="arabicPeriod"/>
              <a:tabLst>
                <a:tab pos="457200" algn="l"/>
              </a:tabLst>
            </a:pPr>
            <a:r>
              <a:rPr lang="fr-FR" sz="1800" b="1" kern="100" dirty="0">
                <a:latin typeface="Aptos" panose="020B0004020202020204" pitchFamily="34" charset="0"/>
                <a:ea typeface="Aptos" panose="020B0004020202020204" pitchFamily="34" charset="0"/>
                <a:cs typeface="Times New Roman" panose="02020603050405020304" pitchFamily="18" charset="0"/>
              </a:rPr>
              <a:t>L’application  30 18</a:t>
            </a:r>
            <a:endParaRPr lang="fr-FR"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spcAft>
                <a:spcPts val="800"/>
              </a:spcAft>
              <a:buNone/>
              <a:tabLst>
                <a:tab pos="457200" algn="l"/>
              </a:tabLst>
            </a:pPr>
            <a:endParaRPr lang="fr-FR"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fr-FR" sz="1800" dirty="0"/>
          </a:p>
        </p:txBody>
      </p:sp>
    </p:spTree>
    <p:extLst>
      <p:ext uri="{BB962C8B-B14F-4D97-AF65-F5344CB8AC3E}">
        <p14:creationId xmlns:p14="http://schemas.microsoft.com/office/powerpoint/2010/main" val="9967981"/>
      </p:ext>
    </p:extLst>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33B7A47-E0E3-0DE0-F513-8A41CE12600F}"/>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a:t>Cela vous parle? </a:t>
            </a:r>
            <a:br>
              <a:rPr lang="en-US"/>
            </a:br>
            <a:r>
              <a:rPr lang="en-US"/>
              <a:t>Cela vous est-il arrivé ? </a:t>
            </a:r>
          </a:p>
        </p:txBody>
      </p:sp>
      <p:pic>
        <p:nvPicPr>
          <p:cNvPr id="28" name="Picture 11" descr="Figure humaine en bois">
            <a:extLst>
              <a:ext uri="{FF2B5EF4-FFF2-40B4-BE49-F238E27FC236}">
                <a16:creationId xmlns:a16="http://schemas.microsoft.com/office/drawing/2014/main" id="{57A06527-B1E8-4A60-7489-6B3D50E7E508}"/>
              </a:ext>
            </a:extLst>
          </p:cNvPr>
          <p:cNvPicPr>
            <a:picLocks noChangeAspect="1"/>
          </p:cNvPicPr>
          <p:nvPr/>
        </p:nvPicPr>
        <p:blipFill>
          <a:blip r:embed="rId2"/>
          <a:srcRect r="41962"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237056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664</Words>
  <Application>Microsoft Office PowerPoint</Application>
  <PresentationFormat>Grand écran</PresentationFormat>
  <Paragraphs>33</Paragraphs>
  <Slides>10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vt:i4>
      </vt:variant>
    </vt:vector>
  </HeadingPairs>
  <TitlesOfParts>
    <vt:vector size="16" baseType="lpstr">
      <vt:lpstr>Aptos</vt:lpstr>
      <vt:lpstr>Aptos Display</vt:lpstr>
      <vt:lpstr>Arial</vt:lpstr>
      <vt:lpstr>Calibri</vt:lpstr>
      <vt:lpstr>FiraSans Regular</vt:lpstr>
      <vt:lpstr>Thème Office</vt:lpstr>
      <vt:lpstr>Le cyberharcèlement </vt:lpstr>
      <vt:lpstr>Pour vous c’est quoi le cyberharcèlement ? </vt:lpstr>
      <vt:lpstr>Définition</vt:lpstr>
      <vt:lpstr>Quels sont les dangers les plus fréqents selon vous ? </vt:lpstr>
      <vt:lpstr>Dangers psychologiques et émotionnels ( tout ce qui touche aux émotions) </vt:lpstr>
      <vt:lpstr>Dangers relationnels et sociaux  </vt:lpstr>
      <vt:lpstr>Alors comment se protéger ? </vt:lpstr>
      <vt:lpstr>Diverses solutions : </vt:lpstr>
      <vt:lpstr>Ce qu’il faut faire si vous en êtes victime : </vt:lpstr>
      <vt:lpstr>Cela vous parle?  Cela vous est-il arrivé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Romain S</dc:creator>
  <cp:lastModifiedBy>Romain S</cp:lastModifiedBy>
  <cp:revision>1</cp:revision>
  <dcterms:created xsi:type="dcterms:W3CDTF">2025-10-30T08:34:38Z</dcterms:created>
  <dcterms:modified xsi:type="dcterms:W3CDTF">2025-11-05T16:40:03Z</dcterms:modified>
</cp:coreProperties>
</file>